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62" r:id="rId2"/>
    <p:sldId id="259" r:id="rId3"/>
    <p:sldId id="266" r:id="rId4"/>
    <p:sldId id="294" r:id="rId5"/>
    <p:sldId id="279" r:id="rId6"/>
    <p:sldId id="298" r:id="rId7"/>
    <p:sldId id="301" r:id="rId8"/>
    <p:sldId id="302" r:id="rId9"/>
    <p:sldId id="303" r:id="rId10"/>
    <p:sldId id="305" r:id="rId11"/>
    <p:sldId id="306" r:id="rId12"/>
    <p:sldId id="299" r:id="rId13"/>
    <p:sldId id="307" r:id="rId14"/>
    <p:sldId id="309" r:id="rId15"/>
    <p:sldId id="308" r:id="rId16"/>
    <p:sldId id="293" r:id="rId17"/>
    <p:sldId id="270" r:id="rId18"/>
    <p:sldId id="283" r:id="rId19"/>
    <p:sldId id="310" r:id="rId20"/>
    <p:sldId id="291" r:id="rId21"/>
    <p:sldId id="260" r:id="rId22"/>
  </p:sldIdLst>
  <p:sldSz cx="12192000" cy="6858000"/>
  <p:notesSz cx="6858000" cy="9144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Aldhabi" panose="01000000000000000000" pitchFamily="2" charset="-78"/>
      <p:regular r:id="rId26"/>
    </p:embeddedFont>
    <p:embeddedFont>
      <p:font typeface="Angsana New" panose="02020603050405020304" pitchFamily="18" charset="-34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华文中宋" panose="02010600040101010101" pitchFamily="2" charset="-122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347"/>
    <a:srgbClr val="586875"/>
    <a:srgbClr val="A0B862"/>
    <a:srgbClr val="404C56"/>
    <a:srgbClr val="ED7D31"/>
    <a:srgbClr val="156C75"/>
    <a:srgbClr val="EA9C00"/>
    <a:srgbClr val="20A8B6"/>
    <a:srgbClr val="2494D3"/>
    <a:srgbClr val="A24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3" autoAdjust="0"/>
    <p:restoredTop sz="68495" autoAdjust="0"/>
  </p:normalViewPr>
  <p:slideViewPr>
    <p:cSldViewPr snapToGrid="0">
      <p:cViewPr varScale="1">
        <p:scale>
          <a:sx n="54" d="100"/>
          <a:sy n="54" d="100"/>
        </p:scale>
        <p:origin x="929" y="3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9" d="100"/>
        <a:sy n="139" d="100"/>
      </p:scale>
      <p:origin x="0" y="-4814"/>
    </p:cViewPr>
  </p:sorterViewPr>
  <p:notesViewPr>
    <p:cSldViewPr snapToGrid="0" showGuides="1">
      <p:cViewPr varScale="1">
        <p:scale>
          <a:sx n="75" d="100"/>
          <a:sy n="75" d="100"/>
        </p:scale>
        <p:origin x="2719" y="3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80413006283839"/>
          <c:y val="0.10389888687820061"/>
          <c:w val="0.84119649482469894"/>
          <c:h val="0.853112617731041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127000" dist="762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A0B862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27000" dist="762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C062-4C33-860B-1B01D214621D}"/>
              </c:ext>
            </c:extLst>
          </c:dPt>
          <c:dPt>
            <c:idx val="1"/>
            <c:bubble3D val="0"/>
            <c:explosion val="39"/>
            <c:spPr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27000" dist="762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C062-4C33-860B-1B01D214621D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2-4C33-860B-1B01D2146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>
          <a:latin typeface="Aldhabi" panose="01000000000000000000" pitchFamily="2" charset="-78"/>
          <a:ea typeface="华文中宋" panose="02010600040101010101" pitchFamily="2" charset="-122"/>
          <a:sym typeface="Aldhabi" panose="01000000000000000000" pitchFamily="2" charset="-78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9FA62-97B8-45DE-944E-C251D6E52CC1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74E-E187-4C57-BE62-8C5F70A9EC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7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00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524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6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506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你就说我们对比自己写的代码，整体思路差不多，也查阅了资料，没得另外一种很大差别的方法，只能对一些数据结构改进，比如左边的数据结构是将所有蚂蚁的路线作为一个大地图存储，右边的是每个蚂蚁有自己的</a:t>
            </a:r>
            <a:r>
              <a:rPr lang="en-US" altLang="zh-CN" dirty="0"/>
              <a:t>path</a:t>
            </a:r>
            <a:r>
              <a:rPr lang="zh-CN" altLang="en-US" dirty="0"/>
              <a:t>，作为结构体成员被访问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35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r>
              <a:rPr lang="zh-CN" altLang="en-US" b="1" i="0" dirty="0">
                <a:solidFill>
                  <a:srgbClr val="F33B45"/>
                </a:solidFill>
                <a:effectLst/>
                <a:latin typeface="-apple-system"/>
              </a:rPr>
              <a:t>收敛速度慢。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蚁群算法中信息素初值相同，选择下一个节点时倾向于随机选择。虽然随机选择能探索更大的任务空间，有助于找到潜在的全局最优解，但是需要较长时间才能发挥正反馈的作用，导致算法初期收敛速度较慢。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r>
              <a:rPr lang="zh-CN" altLang="en-US" b="1" i="0" dirty="0">
                <a:solidFill>
                  <a:srgbClr val="F33B45"/>
                </a:solidFill>
                <a:effectLst/>
                <a:latin typeface="-apple-system"/>
              </a:rPr>
              <a:t>局部最优问题。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蚁群算法具有正反馈的特点，初始时刻环境中的信息素完全相同，蚂蚁几乎按随机方式完成解的构建，这些解必然会存在优劣之分。在信息素更新时，蚁群算法在较优解经过的路径上留下更多的信息激素，而更多的信息激素又吸引了更多的蚂蚁，这个正反馈的过程迅速地扩大初始的差异，引导整个系统向最优解的方向进化。虽然正反馈使算法具有较好的收敛速度，但是如果算法开始得到的较优解为次优解， 那么正反馈会使次优解很快占据优势，使算法陷入局部最优，且难以跳出局部最优。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r>
              <a:rPr lang="zh-CN" altLang="en-US" b="1" i="0" dirty="0">
                <a:solidFill>
                  <a:srgbClr val="F33B45"/>
                </a:solidFill>
                <a:effectLst/>
                <a:latin typeface="-apple-system"/>
              </a:rPr>
              <a:t>优化能力问题。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蚁群算法中参数众多并且具有一定的关联性，虽然蚁群算法在很多领域都有广泛应用，但是参数选择更多是依赖经验和试错，不恰当的初始参数会减弱算法的寻优能力。当进行路径规划时，为避免形成环形路径或者重复访问某些节点在算法中设置禁忌表，但是禁忌表很容易造成“死锁”现象，减少种群中的有效蚂蚁数量，降低算法的优化效率。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r>
              <a:rPr lang="zh-CN" altLang="en-US" b="1" i="0" dirty="0">
                <a:solidFill>
                  <a:srgbClr val="F33B45"/>
                </a:solidFill>
                <a:effectLst/>
                <a:latin typeface="-apple-system"/>
              </a:rPr>
              <a:t>种群多样性与收敛速度的矛盾。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种群多样性对应于候选解在问题空间的分布。个体分布越均匀，种群多样性就越好，得到全局最优解的概率就越大，但是寻优时间就越长；个体分布越集中，种群多样性就越差，不利于发挥算法的探索能力。正反馈加快了蚁群算法的收敛速度，却使算法较早地集中于部分候选解，因此正反馈降低了种群的多样性，也不利于提高算法的全局寻优能力。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132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53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13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9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https://blog.csdn.net/free4294/article/details/7017754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35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55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61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944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039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37"/>
          <a:stretch/>
        </p:blipFill>
        <p:spPr>
          <a:xfrm>
            <a:off x="0" y="0"/>
            <a:ext cx="445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053" y="0"/>
            <a:ext cx="374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0487" y="6399382"/>
            <a:ext cx="931026" cy="365125"/>
          </a:xfrm>
        </p:spPr>
        <p:txBody>
          <a:bodyPr/>
          <a:lstStyle>
            <a:lvl1pPr algn="ctr">
              <a:defRPr/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926470" y="6430886"/>
            <a:ext cx="339061" cy="11430"/>
            <a:chOff x="5926470" y="6430886"/>
            <a:chExt cx="339061" cy="11430"/>
          </a:xfrm>
        </p:grpSpPr>
        <p:cxnSp>
          <p:nvCxnSpPr>
            <p:cNvPr id="3" name="Straight Connector 2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36" b="8136"/>
          <a:stretch/>
        </p:blipFill>
        <p:spPr>
          <a:xfrm>
            <a:off x="0" y="681925"/>
            <a:ext cx="12192000" cy="57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3127586" y="642231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www.1ppt.com/hangye/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www.1ppt.com/sucai/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www.1ppt.com/tubiao/    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www.1ppt.com/powerpoint/      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www.1ppt.com/excel/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www.1ppt.com/kejian/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www.1ppt.com/shiti/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www.1ppt.com/jiaoan/      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www.1ppt.com/ziti/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2275594" y="2709612"/>
            <a:ext cx="5912776" cy="77162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蚁群算法解决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TSP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问题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340708" y="3986963"/>
            <a:ext cx="5433041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王子路 张钰洋 庞远心</a:t>
            </a:r>
            <a:endParaRPr lang="en-US" altLang="zh-CN" sz="1400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pPr latinLnBrk="0"/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2020-12-26</a:t>
            </a:r>
            <a:endParaRPr lang="en-US" altLang="ko-KR" sz="1400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286227" y="4512212"/>
            <a:ext cx="5379679" cy="11430"/>
            <a:chOff x="5926470" y="6430886"/>
            <a:chExt cx="339061" cy="11430"/>
          </a:xfrm>
        </p:grpSpPr>
        <p:cxnSp>
          <p:nvCxnSpPr>
            <p:cNvPr id="49" name="Straight Connector 48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BBBB4E8-E380-45B0-99EA-452E8EBA2EA1}"/>
              </a:ext>
            </a:extLst>
          </p:cNvPr>
          <p:cNvGrpSpPr/>
          <p:nvPr/>
        </p:nvGrpSpPr>
        <p:grpSpPr>
          <a:xfrm>
            <a:off x="7320952" y="-19777"/>
            <a:ext cx="5339296" cy="5763890"/>
            <a:chOff x="4562877" y="1450075"/>
            <a:chExt cx="3448229" cy="4045545"/>
          </a:xfrm>
        </p:grpSpPr>
        <p:sp>
          <p:nvSpPr>
            <p:cNvPr id="40" name="任意多边形 6">
              <a:extLst>
                <a:ext uri="{FF2B5EF4-FFF2-40B4-BE49-F238E27FC236}">
                  <a16:creationId xmlns:a16="http://schemas.microsoft.com/office/drawing/2014/main" id="{4C0C5CC1-725A-4B9D-AE2B-FE028131A3C3}"/>
                </a:ext>
              </a:extLst>
            </p:cNvPr>
            <p:cNvSpPr/>
            <p:nvPr/>
          </p:nvSpPr>
          <p:spPr>
            <a:xfrm>
              <a:off x="6838661" y="4254466"/>
              <a:ext cx="1150801" cy="1147344"/>
            </a:xfrm>
            <a:custGeom>
              <a:avLst/>
              <a:gdLst>
                <a:gd name="connsiteX0" fmla="*/ 22863 w 1150801"/>
                <a:gd name="connsiteY0" fmla="*/ 625477 h 1147344"/>
                <a:gd name="connsiteX1" fmla="*/ 69250 w 1150801"/>
                <a:gd name="connsiteY1" fmla="*/ 86171 h 1147344"/>
                <a:gd name="connsiteX2" fmla="*/ 94110 w 1150801"/>
                <a:gd name="connsiteY2" fmla="*/ 39689 h 1147344"/>
                <a:gd name="connsiteX3" fmla="*/ 228222 w 1150801"/>
                <a:gd name="connsiteY3" fmla="*/ 203043 h 1147344"/>
                <a:gd name="connsiteX4" fmla="*/ 249844 w 1150801"/>
                <a:gd name="connsiteY4" fmla="*/ 195804 h 1147344"/>
                <a:gd name="connsiteX5" fmla="*/ 234223 w 1150801"/>
                <a:gd name="connsiteY5" fmla="*/ 182374 h 1147344"/>
                <a:gd name="connsiteX6" fmla="*/ 180692 w 1150801"/>
                <a:gd name="connsiteY6" fmla="*/ 159323 h 1147344"/>
                <a:gd name="connsiteX7" fmla="*/ 120971 w 1150801"/>
                <a:gd name="connsiteY7" fmla="*/ 26926 h 1147344"/>
                <a:gd name="connsiteX8" fmla="*/ 140878 w 1150801"/>
                <a:gd name="connsiteY8" fmla="*/ 39023 h 1147344"/>
                <a:gd name="connsiteX9" fmla="*/ 260416 w 1150801"/>
                <a:gd name="connsiteY9" fmla="*/ 100554 h 1147344"/>
                <a:gd name="connsiteX10" fmla="*/ 280895 w 1150801"/>
                <a:gd name="connsiteY10" fmla="*/ 96744 h 1147344"/>
                <a:gd name="connsiteX11" fmla="*/ 266036 w 1150801"/>
                <a:gd name="connsiteY11" fmla="*/ 79980 h 1147344"/>
                <a:gd name="connsiteX12" fmla="*/ 243462 w 1150801"/>
                <a:gd name="connsiteY12" fmla="*/ 72169 h 1147344"/>
                <a:gd name="connsiteX13" fmla="*/ 137354 w 1150801"/>
                <a:gd name="connsiteY13" fmla="*/ 6923 h 1147344"/>
                <a:gd name="connsiteX14" fmla="*/ 271942 w 1150801"/>
                <a:gd name="connsiteY14" fmla="*/ 34832 h 1147344"/>
                <a:gd name="connsiteX15" fmla="*/ 658847 w 1150801"/>
                <a:gd name="connsiteY15" fmla="*/ 257907 h 1147344"/>
                <a:gd name="connsiteX16" fmla="*/ 856110 w 1150801"/>
                <a:gd name="connsiteY16" fmla="*/ 280291 h 1147344"/>
                <a:gd name="connsiteX17" fmla="*/ 1127858 w 1150801"/>
                <a:gd name="connsiteY17" fmla="*/ 543371 h 1147344"/>
                <a:gd name="connsiteX18" fmla="*/ 1149671 w 1150801"/>
                <a:gd name="connsiteY18" fmla="*/ 608617 h 1147344"/>
                <a:gd name="connsiteX19" fmla="*/ 1145384 w 1150801"/>
                <a:gd name="connsiteY19" fmla="*/ 638717 h 1147344"/>
                <a:gd name="connsiteX20" fmla="*/ 1032704 w 1150801"/>
                <a:gd name="connsiteY20" fmla="*/ 998190 h 1147344"/>
                <a:gd name="connsiteX21" fmla="*/ 567598 w 1150801"/>
                <a:gd name="connsiteY21" fmla="*/ 1137922 h 1147344"/>
                <a:gd name="connsiteX22" fmla="*/ 157261 w 1150801"/>
                <a:gd name="connsiteY22" fmla="*/ 870460 h 1147344"/>
                <a:gd name="connsiteX23" fmla="*/ 45628 w 1150801"/>
                <a:gd name="connsiteY23" fmla="*/ 648623 h 1147344"/>
                <a:gd name="connsiteX24" fmla="*/ 22863 w 1150801"/>
                <a:gd name="connsiteY24" fmla="*/ 625477 h 1147344"/>
                <a:gd name="connsiteX25" fmla="*/ 432533 w 1150801"/>
                <a:gd name="connsiteY25" fmla="*/ 640336 h 1147344"/>
                <a:gd name="connsiteX26" fmla="*/ 470633 w 1150801"/>
                <a:gd name="connsiteY26" fmla="*/ 633954 h 1147344"/>
                <a:gd name="connsiteX27" fmla="*/ 465013 w 1150801"/>
                <a:gd name="connsiteY27" fmla="*/ 604903 h 1147344"/>
                <a:gd name="connsiteX28" fmla="*/ 457584 w 1150801"/>
                <a:gd name="connsiteY28" fmla="*/ 476030 h 1147344"/>
                <a:gd name="connsiteX29" fmla="*/ 459965 w 1150801"/>
                <a:gd name="connsiteY29" fmla="*/ 448693 h 1147344"/>
                <a:gd name="connsiteX30" fmla="*/ 431009 w 1150801"/>
                <a:gd name="connsiteY30" fmla="*/ 444121 h 1147344"/>
                <a:gd name="connsiteX31" fmla="*/ 306232 w 1150801"/>
                <a:gd name="connsiteY31" fmla="*/ 412117 h 1147344"/>
                <a:gd name="connsiteX32" fmla="*/ 278609 w 1150801"/>
                <a:gd name="connsiteY32" fmla="*/ 401734 h 1147344"/>
                <a:gd name="connsiteX33" fmla="*/ 266608 w 1150801"/>
                <a:gd name="connsiteY33" fmla="*/ 428976 h 1147344"/>
                <a:gd name="connsiteX34" fmla="*/ 200695 w 1150801"/>
                <a:gd name="connsiteY34" fmla="*/ 534323 h 1147344"/>
                <a:gd name="connsiteX35" fmla="*/ 198313 w 1150801"/>
                <a:gd name="connsiteY35" fmla="*/ 535561 h 1147344"/>
                <a:gd name="connsiteX36" fmla="*/ 179930 w 1150801"/>
                <a:gd name="connsiteY36" fmla="*/ 558707 h 1147344"/>
                <a:gd name="connsiteX37" fmla="*/ 199742 w 1150801"/>
                <a:gd name="connsiteY37" fmla="*/ 577376 h 1147344"/>
                <a:gd name="connsiteX38" fmla="*/ 282610 w 1150801"/>
                <a:gd name="connsiteY38" fmla="*/ 679102 h 1147344"/>
                <a:gd name="connsiteX39" fmla="*/ 297755 w 1150801"/>
                <a:gd name="connsiteY39" fmla="*/ 701867 h 1147344"/>
                <a:gd name="connsiteX40" fmla="*/ 321662 w 1150801"/>
                <a:gd name="connsiteY40" fmla="*/ 689199 h 1147344"/>
                <a:gd name="connsiteX41" fmla="*/ 432533 w 1150801"/>
                <a:gd name="connsiteY41" fmla="*/ 640336 h 1147344"/>
                <a:gd name="connsiteX42" fmla="*/ 534736 w 1150801"/>
                <a:gd name="connsiteY42" fmla="*/ 991142 h 1147344"/>
                <a:gd name="connsiteX43" fmla="*/ 564073 w 1150801"/>
                <a:gd name="connsiteY43" fmla="*/ 1004858 h 1147344"/>
                <a:gd name="connsiteX44" fmla="*/ 660085 w 1150801"/>
                <a:gd name="connsiteY44" fmla="*/ 1002381 h 1147344"/>
                <a:gd name="connsiteX45" fmla="*/ 690851 w 1150801"/>
                <a:gd name="connsiteY45" fmla="*/ 1009334 h 1147344"/>
                <a:gd name="connsiteX46" fmla="*/ 693423 w 1150801"/>
                <a:gd name="connsiteY46" fmla="*/ 977140 h 1147344"/>
                <a:gd name="connsiteX47" fmla="*/ 719045 w 1150801"/>
                <a:gd name="connsiteY47" fmla="*/ 897416 h 1147344"/>
                <a:gd name="connsiteX48" fmla="*/ 724760 w 1150801"/>
                <a:gd name="connsiteY48" fmla="*/ 891891 h 1147344"/>
                <a:gd name="connsiteX49" fmla="*/ 738572 w 1150801"/>
                <a:gd name="connsiteY49" fmla="*/ 868174 h 1147344"/>
                <a:gd name="connsiteX50" fmla="*/ 712282 w 1150801"/>
                <a:gd name="connsiteY50" fmla="*/ 854553 h 1147344"/>
                <a:gd name="connsiteX51" fmla="*/ 638273 w 1150801"/>
                <a:gd name="connsiteY51" fmla="*/ 801403 h 1147344"/>
                <a:gd name="connsiteX52" fmla="*/ 616747 w 1150801"/>
                <a:gd name="connsiteY52" fmla="*/ 778162 h 1147344"/>
                <a:gd name="connsiteX53" fmla="*/ 597030 w 1150801"/>
                <a:gd name="connsiteY53" fmla="*/ 800451 h 1147344"/>
                <a:gd name="connsiteX54" fmla="*/ 522449 w 1150801"/>
                <a:gd name="connsiteY54" fmla="*/ 852934 h 1147344"/>
                <a:gd name="connsiteX55" fmla="*/ 514543 w 1150801"/>
                <a:gd name="connsiteY55" fmla="*/ 853505 h 1147344"/>
                <a:gd name="connsiteX56" fmla="*/ 495493 w 1150801"/>
                <a:gd name="connsiteY56" fmla="*/ 864840 h 1147344"/>
                <a:gd name="connsiteX57" fmla="*/ 504447 w 1150801"/>
                <a:gd name="connsiteY57" fmla="*/ 885224 h 1147344"/>
                <a:gd name="connsiteX58" fmla="*/ 536165 w 1150801"/>
                <a:gd name="connsiteY58" fmla="*/ 985808 h 1147344"/>
                <a:gd name="connsiteX59" fmla="*/ 534736 w 1150801"/>
                <a:gd name="connsiteY59" fmla="*/ 991142 h 1147344"/>
                <a:gd name="connsiteX60" fmla="*/ 757812 w 1150801"/>
                <a:gd name="connsiteY60" fmla="*/ 457742 h 1147344"/>
                <a:gd name="connsiteX61" fmla="*/ 745334 w 1150801"/>
                <a:gd name="connsiteY61" fmla="*/ 481268 h 1147344"/>
                <a:gd name="connsiteX62" fmla="*/ 749430 w 1150801"/>
                <a:gd name="connsiteY62" fmla="*/ 572994 h 1147344"/>
                <a:gd name="connsiteX63" fmla="*/ 747239 w 1150801"/>
                <a:gd name="connsiteY63" fmla="*/ 592806 h 1147344"/>
                <a:gd name="connsiteX64" fmla="*/ 769051 w 1150801"/>
                <a:gd name="connsiteY64" fmla="*/ 596711 h 1147344"/>
                <a:gd name="connsiteX65" fmla="*/ 852109 w 1150801"/>
                <a:gd name="connsiteY65" fmla="*/ 619667 h 1147344"/>
                <a:gd name="connsiteX66" fmla="*/ 872302 w 1150801"/>
                <a:gd name="connsiteY66" fmla="*/ 629477 h 1147344"/>
                <a:gd name="connsiteX67" fmla="*/ 882685 w 1150801"/>
                <a:gd name="connsiteY67" fmla="*/ 607284 h 1147344"/>
                <a:gd name="connsiteX68" fmla="*/ 925261 w 1150801"/>
                <a:gd name="connsiteY68" fmla="*/ 540037 h 1147344"/>
                <a:gd name="connsiteX69" fmla="*/ 945740 w 1150801"/>
                <a:gd name="connsiteY69" fmla="*/ 521654 h 1147344"/>
                <a:gd name="connsiteX70" fmla="*/ 922880 w 1150801"/>
                <a:gd name="connsiteY70" fmla="*/ 502890 h 1147344"/>
                <a:gd name="connsiteX71" fmla="*/ 877541 w 1150801"/>
                <a:gd name="connsiteY71" fmla="*/ 443740 h 1147344"/>
                <a:gd name="connsiteX72" fmla="*/ 876208 w 1150801"/>
                <a:gd name="connsiteY72" fmla="*/ 435929 h 1147344"/>
                <a:gd name="connsiteX73" fmla="*/ 866111 w 1150801"/>
                <a:gd name="connsiteY73" fmla="*/ 418403 h 1147344"/>
                <a:gd name="connsiteX74" fmla="*/ 846394 w 1150801"/>
                <a:gd name="connsiteY74" fmla="*/ 428214 h 1147344"/>
                <a:gd name="connsiteX75" fmla="*/ 763241 w 1150801"/>
                <a:gd name="connsiteY75" fmla="*/ 458694 h 1147344"/>
                <a:gd name="connsiteX76" fmla="*/ 757812 w 1150801"/>
                <a:gd name="connsiteY76" fmla="*/ 457742 h 11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150801" h="1147344">
                  <a:moveTo>
                    <a:pt x="22863" y="625477"/>
                  </a:moveTo>
                  <a:cubicBezTo>
                    <a:pt x="-18476" y="440787"/>
                    <a:pt x="-4188" y="260860"/>
                    <a:pt x="69250" y="86171"/>
                  </a:cubicBezTo>
                  <a:cubicBezTo>
                    <a:pt x="76013" y="70074"/>
                    <a:pt x="85728" y="55120"/>
                    <a:pt x="94110" y="39689"/>
                  </a:cubicBezTo>
                  <a:cubicBezTo>
                    <a:pt x="98777" y="138273"/>
                    <a:pt x="162499" y="185422"/>
                    <a:pt x="228222" y="203043"/>
                  </a:cubicBezTo>
                  <a:cubicBezTo>
                    <a:pt x="236128" y="205139"/>
                    <a:pt x="247367" y="208853"/>
                    <a:pt x="249844" y="195804"/>
                  </a:cubicBezTo>
                  <a:cubicBezTo>
                    <a:pt x="251939" y="184660"/>
                    <a:pt x="242033" y="184279"/>
                    <a:pt x="234223" y="182374"/>
                  </a:cubicBezTo>
                  <a:cubicBezTo>
                    <a:pt x="215173" y="177707"/>
                    <a:pt x="197647" y="169039"/>
                    <a:pt x="180692" y="159323"/>
                  </a:cubicBezTo>
                  <a:cubicBezTo>
                    <a:pt x="136020" y="133701"/>
                    <a:pt x="109159" y="73884"/>
                    <a:pt x="120971" y="26926"/>
                  </a:cubicBezTo>
                  <a:cubicBezTo>
                    <a:pt x="129638" y="27688"/>
                    <a:pt x="134782" y="34069"/>
                    <a:pt x="140878" y="39023"/>
                  </a:cubicBezTo>
                  <a:cubicBezTo>
                    <a:pt x="176501" y="67788"/>
                    <a:pt x="216887" y="87314"/>
                    <a:pt x="260416" y="100554"/>
                  </a:cubicBezTo>
                  <a:cubicBezTo>
                    <a:pt x="267846" y="102840"/>
                    <a:pt x="276990" y="107412"/>
                    <a:pt x="280895" y="96744"/>
                  </a:cubicBezTo>
                  <a:cubicBezTo>
                    <a:pt x="285563" y="83981"/>
                    <a:pt x="274037" y="82837"/>
                    <a:pt x="266036" y="79980"/>
                  </a:cubicBezTo>
                  <a:cubicBezTo>
                    <a:pt x="258511" y="77313"/>
                    <a:pt x="250891" y="75027"/>
                    <a:pt x="243462" y="72169"/>
                  </a:cubicBezTo>
                  <a:cubicBezTo>
                    <a:pt x="205648" y="57310"/>
                    <a:pt x="170119" y="38737"/>
                    <a:pt x="137354" y="6923"/>
                  </a:cubicBezTo>
                  <a:cubicBezTo>
                    <a:pt x="190027" y="-7459"/>
                    <a:pt x="233746" y="-30"/>
                    <a:pt x="271942" y="34832"/>
                  </a:cubicBezTo>
                  <a:cubicBezTo>
                    <a:pt x="360048" y="179992"/>
                    <a:pt x="491302" y="249811"/>
                    <a:pt x="658847" y="257907"/>
                  </a:cubicBezTo>
                  <a:cubicBezTo>
                    <a:pt x="725046" y="261145"/>
                    <a:pt x="791816" y="262193"/>
                    <a:pt x="856110" y="280291"/>
                  </a:cubicBezTo>
                  <a:cubicBezTo>
                    <a:pt x="993746" y="318962"/>
                    <a:pt x="1074899" y="416975"/>
                    <a:pt x="1127858" y="543371"/>
                  </a:cubicBezTo>
                  <a:cubicBezTo>
                    <a:pt x="1136716" y="564517"/>
                    <a:pt x="1142527" y="586901"/>
                    <a:pt x="1149671" y="608617"/>
                  </a:cubicBezTo>
                  <a:cubicBezTo>
                    <a:pt x="1140431" y="617476"/>
                    <a:pt x="1143860" y="628620"/>
                    <a:pt x="1145384" y="638717"/>
                  </a:cubicBezTo>
                  <a:cubicBezTo>
                    <a:pt x="1166434" y="776924"/>
                    <a:pt x="1125572" y="897511"/>
                    <a:pt x="1032704" y="998190"/>
                  </a:cubicBezTo>
                  <a:cubicBezTo>
                    <a:pt x="906497" y="1134969"/>
                    <a:pt x="742286" y="1165925"/>
                    <a:pt x="567598" y="1137922"/>
                  </a:cubicBezTo>
                  <a:cubicBezTo>
                    <a:pt x="393862" y="1110109"/>
                    <a:pt x="262226" y="1007906"/>
                    <a:pt x="157261" y="870460"/>
                  </a:cubicBezTo>
                  <a:cubicBezTo>
                    <a:pt x="106302" y="803785"/>
                    <a:pt x="70012" y="729109"/>
                    <a:pt x="45628" y="648623"/>
                  </a:cubicBezTo>
                  <a:cubicBezTo>
                    <a:pt x="42199" y="637478"/>
                    <a:pt x="41532" y="622334"/>
                    <a:pt x="22863" y="625477"/>
                  </a:cubicBezTo>
                  <a:close/>
                  <a:moveTo>
                    <a:pt x="432533" y="640336"/>
                  </a:moveTo>
                  <a:cubicBezTo>
                    <a:pt x="461870" y="641765"/>
                    <a:pt x="466156" y="640907"/>
                    <a:pt x="470633" y="633954"/>
                  </a:cubicBezTo>
                  <a:cubicBezTo>
                    <a:pt x="477872" y="622619"/>
                    <a:pt x="471871" y="612523"/>
                    <a:pt x="465013" y="604903"/>
                  </a:cubicBezTo>
                  <a:cubicBezTo>
                    <a:pt x="427961" y="563659"/>
                    <a:pt x="426532" y="521178"/>
                    <a:pt x="457584" y="476030"/>
                  </a:cubicBezTo>
                  <a:cubicBezTo>
                    <a:pt x="463108" y="468124"/>
                    <a:pt x="466728" y="458218"/>
                    <a:pt x="459965" y="448693"/>
                  </a:cubicBezTo>
                  <a:cubicBezTo>
                    <a:pt x="452059" y="437644"/>
                    <a:pt x="440630" y="440025"/>
                    <a:pt x="431009" y="444121"/>
                  </a:cubicBezTo>
                  <a:cubicBezTo>
                    <a:pt x="380908" y="465838"/>
                    <a:pt x="339569" y="455932"/>
                    <a:pt x="306232" y="412117"/>
                  </a:cubicBezTo>
                  <a:cubicBezTo>
                    <a:pt x="299755" y="403544"/>
                    <a:pt x="290515" y="396591"/>
                    <a:pt x="278609" y="401734"/>
                  </a:cubicBezTo>
                  <a:cubicBezTo>
                    <a:pt x="266703" y="406878"/>
                    <a:pt x="265560" y="418594"/>
                    <a:pt x="266608" y="428976"/>
                  </a:cubicBezTo>
                  <a:cubicBezTo>
                    <a:pt x="271846" y="481459"/>
                    <a:pt x="251082" y="516987"/>
                    <a:pt x="200695" y="534323"/>
                  </a:cubicBezTo>
                  <a:cubicBezTo>
                    <a:pt x="199838" y="534608"/>
                    <a:pt x="199075" y="535084"/>
                    <a:pt x="198313" y="535561"/>
                  </a:cubicBezTo>
                  <a:cubicBezTo>
                    <a:pt x="188979" y="540800"/>
                    <a:pt x="178692" y="545372"/>
                    <a:pt x="179930" y="558707"/>
                  </a:cubicBezTo>
                  <a:cubicBezTo>
                    <a:pt x="180978" y="570517"/>
                    <a:pt x="190217" y="575185"/>
                    <a:pt x="199742" y="577376"/>
                  </a:cubicBezTo>
                  <a:cubicBezTo>
                    <a:pt x="254035" y="589758"/>
                    <a:pt x="282229" y="622715"/>
                    <a:pt x="282610" y="679102"/>
                  </a:cubicBezTo>
                  <a:cubicBezTo>
                    <a:pt x="282705" y="688818"/>
                    <a:pt x="286515" y="698534"/>
                    <a:pt x="297755" y="701867"/>
                  </a:cubicBezTo>
                  <a:cubicBezTo>
                    <a:pt x="309661" y="705392"/>
                    <a:pt x="316328" y="697009"/>
                    <a:pt x="321662" y="689199"/>
                  </a:cubicBezTo>
                  <a:cubicBezTo>
                    <a:pt x="350904" y="646432"/>
                    <a:pt x="385194" y="617000"/>
                    <a:pt x="432533" y="640336"/>
                  </a:cubicBezTo>
                  <a:close/>
                  <a:moveTo>
                    <a:pt x="534736" y="991142"/>
                  </a:moveTo>
                  <a:cubicBezTo>
                    <a:pt x="533689" y="1010477"/>
                    <a:pt x="544547" y="1017145"/>
                    <a:pt x="564073" y="1004858"/>
                  </a:cubicBezTo>
                  <a:cubicBezTo>
                    <a:pt x="596363" y="984665"/>
                    <a:pt x="626653" y="974568"/>
                    <a:pt x="660085" y="1002381"/>
                  </a:cubicBezTo>
                  <a:cubicBezTo>
                    <a:pt x="667896" y="1008858"/>
                    <a:pt x="678850" y="1019145"/>
                    <a:pt x="690851" y="1009334"/>
                  </a:cubicBezTo>
                  <a:cubicBezTo>
                    <a:pt x="701805" y="1000381"/>
                    <a:pt x="696757" y="987808"/>
                    <a:pt x="693423" y="977140"/>
                  </a:cubicBezTo>
                  <a:cubicBezTo>
                    <a:pt x="683422" y="944374"/>
                    <a:pt x="687803" y="916751"/>
                    <a:pt x="719045" y="897416"/>
                  </a:cubicBezTo>
                  <a:cubicBezTo>
                    <a:pt x="721236" y="896082"/>
                    <a:pt x="722950" y="893891"/>
                    <a:pt x="724760" y="891891"/>
                  </a:cubicBezTo>
                  <a:cubicBezTo>
                    <a:pt x="731047" y="884938"/>
                    <a:pt x="742000" y="879890"/>
                    <a:pt x="738572" y="868174"/>
                  </a:cubicBezTo>
                  <a:cubicBezTo>
                    <a:pt x="734857" y="855506"/>
                    <a:pt x="722284" y="854362"/>
                    <a:pt x="712282" y="854553"/>
                  </a:cubicBezTo>
                  <a:cubicBezTo>
                    <a:pt x="674087" y="855029"/>
                    <a:pt x="649227" y="839123"/>
                    <a:pt x="638273" y="801403"/>
                  </a:cubicBezTo>
                  <a:cubicBezTo>
                    <a:pt x="635321" y="791402"/>
                    <a:pt x="632177" y="777496"/>
                    <a:pt x="616747" y="778162"/>
                  </a:cubicBezTo>
                  <a:cubicBezTo>
                    <a:pt x="603316" y="778734"/>
                    <a:pt x="599888" y="791117"/>
                    <a:pt x="597030" y="800451"/>
                  </a:cubicBezTo>
                  <a:cubicBezTo>
                    <a:pt x="585409" y="837599"/>
                    <a:pt x="560454" y="854077"/>
                    <a:pt x="522449" y="852934"/>
                  </a:cubicBezTo>
                  <a:cubicBezTo>
                    <a:pt x="519782" y="852839"/>
                    <a:pt x="517115" y="853315"/>
                    <a:pt x="514543" y="853505"/>
                  </a:cubicBezTo>
                  <a:cubicBezTo>
                    <a:pt x="506257" y="854077"/>
                    <a:pt x="498351" y="855696"/>
                    <a:pt x="495493" y="864840"/>
                  </a:cubicBezTo>
                  <a:cubicBezTo>
                    <a:pt x="492636" y="873984"/>
                    <a:pt x="497780" y="880747"/>
                    <a:pt x="504447" y="885224"/>
                  </a:cubicBezTo>
                  <a:cubicBezTo>
                    <a:pt x="541499" y="910560"/>
                    <a:pt x="551215" y="944183"/>
                    <a:pt x="536165" y="985808"/>
                  </a:cubicBezTo>
                  <a:cubicBezTo>
                    <a:pt x="535403" y="987617"/>
                    <a:pt x="535117" y="989427"/>
                    <a:pt x="534736" y="991142"/>
                  </a:cubicBezTo>
                  <a:close/>
                  <a:moveTo>
                    <a:pt x="757812" y="457742"/>
                  </a:moveTo>
                  <a:cubicBezTo>
                    <a:pt x="740476" y="457932"/>
                    <a:pt x="734571" y="466219"/>
                    <a:pt x="745334" y="481268"/>
                  </a:cubicBezTo>
                  <a:cubicBezTo>
                    <a:pt x="767147" y="511748"/>
                    <a:pt x="773338" y="541085"/>
                    <a:pt x="749430" y="572994"/>
                  </a:cubicBezTo>
                  <a:cubicBezTo>
                    <a:pt x="745239" y="578614"/>
                    <a:pt x="742286" y="585853"/>
                    <a:pt x="747239" y="592806"/>
                  </a:cubicBezTo>
                  <a:cubicBezTo>
                    <a:pt x="753049" y="600902"/>
                    <a:pt x="762098" y="599664"/>
                    <a:pt x="769051" y="596711"/>
                  </a:cubicBezTo>
                  <a:cubicBezTo>
                    <a:pt x="803056" y="582519"/>
                    <a:pt x="830202" y="589949"/>
                    <a:pt x="852109" y="619667"/>
                  </a:cubicBezTo>
                  <a:cubicBezTo>
                    <a:pt x="856586" y="625762"/>
                    <a:pt x="863063" y="632525"/>
                    <a:pt x="872302" y="629477"/>
                  </a:cubicBezTo>
                  <a:cubicBezTo>
                    <a:pt x="882875" y="625953"/>
                    <a:pt x="883256" y="615857"/>
                    <a:pt x="882685" y="607284"/>
                  </a:cubicBezTo>
                  <a:cubicBezTo>
                    <a:pt x="880589" y="574327"/>
                    <a:pt x="893162" y="551563"/>
                    <a:pt x="925261" y="540037"/>
                  </a:cubicBezTo>
                  <a:cubicBezTo>
                    <a:pt x="934024" y="536894"/>
                    <a:pt x="945740" y="533180"/>
                    <a:pt x="945740" y="521654"/>
                  </a:cubicBezTo>
                  <a:cubicBezTo>
                    <a:pt x="945645" y="508415"/>
                    <a:pt x="932310" y="505557"/>
                    <a:pt x="922880" y="502890"/>
                  </a:cubicBezTo>
                  <a:cubicBezTo>
                    <a:pt x="892400" y="494317"/>
                    <a:pt x="877351" y="475267"/>
                    <a:pt x="877541" y="443740"/>
                  </a:cubicBezTo>
                  <a:cubicBezTo>
                    <a:pt x="877541" y="441168"/>
                    <a:pt x="876970" y="438406"/>
                    <a:pt x="876208" y="435929"/>
                  </a:cubicBezTo>
                  <a:cubicBezTo>
                    <a:pt x="874207" y="429357"/>
                    <a:pt x="874207" y="421261"/>
                    <a:pt x="866111" y="418403"/>
                  </a:cubicBezTo>
                  <a:cubicBezTo>
                    <a:pt x="856491" y="415069"/>
                    <a:pt x="850300" y="421642"/>
                    <a:pt x="846394" y="428214"/>
                  </a:cubicBezTo>
                  <a:cubicBezTo>
                    <a:pt x="826773" y="461075"/>
                    <a:pt x="798674" y="469552"/>
                    <a:pt x="763241" y="458694"/>
                  </a:cubicBezTo>
                  <a:cubicBezTo>
                    <a:pt x="761336" y="458218"/>
                    <a:pt x="759622" y="458027"/>
                    <a:pt x="757812" y="457742"/>
                  </a:cubicBezTo>
                  <a:close/>
                </a:path>
              </a:pathLst>
            </a:custGeom>
            <a:solidFill>
              <a:srgbClr val="4C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41" name="任意多边形 7">
              <a:extLst>
                <a:ext uri="{FF2B5EF4-FFF2-40B4-BE49-F238E27FC236}">
                  <a16:creationId xmlns:a16="http://schemas.microsoft.com/office/drawing/2014/main" id="{6CDC8A18-45DD-43F1-977D-6D0C8E683C7D}"/>
                </a:ext>
              </a:extLst>
            </p:cNvPr>
            <p:cNvSpPr/>
            <p:nvPr/>
          </p:nvSpPr>
          <p:spPr>
            <a:xfrm>
              <a:off x="5864351" y="2983896"/>
              <a:ext cx="1201930" cy="1018031"/>
            </a:xfrm>
            <a:custGeom>
              <a:avLst/>
              <a:gdLst>
                <a:gd name="connsiteX0" fmla="*/ 1014984 w 1201930"/>
                <a:gd name="connsiteY0" fmla="*/ 1018032 h 1018031"/>
                <a:gd name="connsiteX1" fmla="*/ 868394 w 1201930"/>
                <a:gd name="connsiteY1" fmla="*/ 740378 h 1018031"/>
                <a:gd name="connsiteX2" fmla="*/ 839914 w 1201930"/>
                <a:gd name="connsiteY2" fmla="*/ 715327 h 1018031"/>
                <a:gd name="connsiteX3" fmla="*/ 675894 w 1201930"/>
                <a:gd name="connsiteY3" fmla="*/ 637032 h 1018031"/>
                <a:gd name="connsiteX4" fmla="*/ 655511 w 1201930"/>
                <a:gd name="connsiteY4" fmla="*/ 597122 h 1018031"/>
                <a:gd name="connsiteX5" fmla="*/ 570262 w 1201930"/>
                <a:gd name="connsiteY5" fmla="*/ 268605 h 1018031"/>
                <a:gd name="connsiteX6" fmla="*/ 559689 w 1201930"/>
                <a:gd name="connsiteY6" fmla="*/ 250222 h 1018031"/>
                <a:gd name="connsiteX7" fmla="*/ 540830 w 1201930"/>
                <a:gd name="connsiteY7" fmla="*/ 246031 h 1018031"/>
                <a:gd name="connsiteX8" fmla="*/ 534257 w 1201930"/>
                <a:gd name="connsiteY8" fmla="*/ 263938 h 1018031"/>
                <a:gd name="connsiteX9" fmla="*/ 541211 w 1201930"/>
                <a:gd name="connsiteY9" fmla="*/ 278225 h 1018031"/>
                <a:gd name="connsiteX10" fmla="*/ 623411 w 1201930"/>
                <a:gd name="connsiteY10" fmla="*/ 691515 h 1018031"/>
                <a:gd name="connsiteX11" fmla="*/ 603123 w 1201930"/>
                <a:gd name="connsiteY11" fmla="*/ 762476 h 1018031"/>
                <a:gd name="connsiteX12" fmla="*/ 551497 w 1201930"/>
                <a:gd name="connsiteY12" fmla="*/ 763810 h 1018031"/>
                <a:gd name="connsiteX13" fmla="*/ 0 w 1201930"/>
                <a:gd name="connsiteY13" fmla="*/ 803338 h 1018031"/>
                <a:gd name="connsiteX14" fmla="*/ 61817 w 1201930"/>
                <a:gd name="connsiteY14" fmla="*/ 362807 h 1018031"/>
                <a:gd name="connsiteX15" fmla="*/ 138779 w 1201930"/>
                <a:gd name="connsiteY15" fmla="*/ 379476 h 1018031"/>
                <a:gd name="connsiteX16" fmla="*/ 171069 w 1201930"/>
                <a:gd name="connsiteY16" fmla="*/ 332708 h 1018031"/>
                <a:gd name="connsiteX17" fmla="*/ 190976 w 1201930"/>
                <a:gd name="connsiteY17" fmla="*/ 295370 h 1018031"/>
                <a:gd name="connsiteX18" fmla="*/ 282321 w 1201930"/>
                <a:gd name="connsiteY18" fmla="*/ 269558 h 1018031"/>
                <a:gd name="connsiteX19" fmla="*/ 435388 w 1201930"/>
                <a:gd name="connsiteY19" fmla="*/ 0 h 1018031"/>
                <a:gd name="connsiteX20" fmla="*/ 773430 w 1201930"/>
                <a:gd name="connsiteY20" fmla="*/ 149066 h 1018031"/>
                <a:gd name="connsiteX21" fmla="*/ 1111663 w 1201930"/>
                <a:gd name="connsiteY21" fmla="*/ 614362 h 1018031"/>
                <a:gd name="connsiteX22" fmla="*/ 1198912 w 1201930"/>
                <a:gd name="connsiteY22" fmla="*/ 889349 h 1018031"/>
                <a:gd name="connsiteX23" fmla="*/ 1192626 w 1201930"/>
                <a:gd name="connsiteY23" fmla="*/ 956405 h 1018031"/>
                <a:gd name="connsiteX24" fmla="*/ 1061466 w 1201930"/>
                <a:gd name="connsiteY24" fmla="*/ 936308 h 1018031"/>
                <a:gd name="connsiteX25" fmla="*/ 1035653 w 1201930"/>
                <a:gd name="connsiteY25" fmla="*/ 941927 h 1018031"/>
                <a:gd name="connsiteX26" fmla="*/ 1014984 w 1201930"/>
                <a:gd name="connsiteY26" fmla="*/ 1018032 h 101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1930" h="1018031">
                  <a:moveTo>
                    <a:pt x="1014984" y="1018032"/>
                  </a:moveTo>
                  <a:cubicBezTo>
                    <a:pt x="932879" y="943070"/>
                    <a:pt x="882491" y="850963"/>
                    <a:pt x="868394" y="740378"/>
                  </a:cubicBezTo>
                  <a:cubicBezTo>
                    <a:pt x="865918" y="720661"/>
                    <a:pt x="853440" y="718471"/>
                    <a:pt x="839914" y="715327"/>
                  </a:cubicBezTo>
                  <a:cubicBezTo>
                    <a:pt x="779526" y="701135"/>
                    <a:pt x="725614" y="673799"/>
                    <a:pt x="675894" y="637032"/>
                  </a:cubicBezTo>
                  <a:cubicBezTo>
                    <a:pt x="661702" y="626554"/>
                    <a:pt x="655987" y="614934"/>
                    <a:pt x="655511" y="597122"/>
                  </a:cubicBezTo>
                  <a:cubicBezTo>
                    <a:pt x="652748" y="481108"/>
                    <a:pt x="623030" y="371761"/>
                    <a:pt x="570262" y="268605"/>
                  </a:cubicBezTo>
                  <a:cubicBezTo>
                    <a:pt x="567023" y="262318"/>
                    <a:pt x="563880" y="255937"/>
                    <a:pt x="559689" y="250222"/>
                  </a:cubicBezTo>
                  <a:cubicBezTo>
                    <a:pt x="554927" y="243745"/>
                    <a:pt x="548069" y="242221"/>
                    <a:pt x="540830" y="246031"/>
                  </a:cubicBezTo>
                  <a:cubicBezTo>
                    <a:pt x="533400" y="249841"/>
                    <a:pt x="531400" y="256318"/>
                    <a:pt x="534257" y="263938"/>
                  </a:cubicBezTo>
                  <a:cubicBezTo>
                    <a:pt x="536162" y="268891"/>
                    <a:pt x="538829" y="273558"/>
                    <a:pt x="541211" y="278225"/>
                  </a:cubicBezTo>
                  <a:cubicBezTo>
                    <a:pt x="608457" y="408051"/>
                    <a:pt x="636175" y="545783"/>
                    <a:pt x="623411" y="691515"/>
                  </a:cubicBezTo>
                  <a:cubicBezTo>
                    <a:pt x="621221" y="716470"/>
                    <a:pt x="611314" y="739235"/>
                    <a:pt x="603123" y="762476"/>
                  </a:cubicBezTo>
                  <a:cubicBezTo>
                    <a:pt x="585692" y="755142"/>
                    <a:pt x="568738" y="759524"/>
                    <a:pt x="551497" y="763810"/>
                  </a:cubicBezTo>
                  <a:cubicBezTo>
                    <a:pt x="369951" y="809149"/>
                    <a:pt x="186119" y="821817"/>
                    <a:pt x="0" y="803338"/>
                  </a:cubicBezTo>
                  <a:cubicBezTo>
                    <a:pt x="3905" y="654177"/>
                    <a:pt x="20860" y="506825"/>
                    <a:pt x="61817" y="362807"/>
                  </a:cubicBezTo>
                  <a:cubicBezTo>
                    <a:pt x="87344" y="368808"/>
                    <a:pt x="111538" y="380429"/>
                    <a:pt x="138779" y="379476"/>
                  </a:cubicBezTo>
                  <a:cubicBezTo>
                    <a:pt x="169736" y="378428"/>
                    <a:pt x="182213" y="361093"/>
                    <a:pt x="171069" y="332708"/>
                  </a:cubicBezTo>
                  <a:cubicBezTo>
                    <a:pt x="160496" y="305562"/>
                    <a:pt x="162211" y="301466"/>
                    <a:pt x="190976" y="295370"/>
                  </a:cubicBezTo>
                  <a:cubicBezTo>
                    <a:pt x="222028" y="288798"/>
                    <a:pt x="254032" y="284607"/>
                    <a:pt x="282321" y="269558"/>
                  </a:cubicBezTo>
                  <a:cubicBezTo>
                    <a:pt x="390239" y="212312"/>
                    <a:pt x="436245" y="119348"/>
                    <a:pt x="435388" y="0"/>
                  </a:cubicBezTo>
                  <a:cubicBezTo>
                    <a:pt x="562451" y="17050"/>
                    <a:pt x="673799" y="70485"/>
                    <a:pt x="773430" y="149066"/>
                  </a:cubicBezTo>
                  <a:cubicBezTo>
                    <a:pt x="929640" y="272320"/>
                    <a:pt x="1033844" y="433959"/>
                    <a:pt x="1111663" y="614362"/>
                  </a:cubicBezTo>
                  <a:cubicBezTo>
                    <a:pt x="1149953" y="703040"/>
                    <a:pt x="1178719" y="794766"/>
                    <a:pt x="1198912" y="889349"/>
                  </a:cubicBezTo>
                  <a:cubicBezTo>
                    <a:pt x="1203960" y="912971"/>
                    <a:pt x="1203198" y="934879"/>
                    <a:pt x="1192626" y="956405"/>
                  </a:cubicBezTo>
                  <a:cubicBezTo>
                    <a:pt x="1118140" y="990409"/>
                    <a:pt x="1117854" y="990695"/>
                    <a:pt x="1061466" y="936308"/>
                  </a:cubicBezTo>
                  <a:cubicBezTo>
                    <a:pt x="1048322" y="923639"/>
                    <a:pt x="1041845" y="930211"/>
                    <a:pt x="1035653" y="941927"/>
                  </a:cubicBezTo>
                  <a:cubicBezTo>
                    <a:pt x="1022985" y="965740"/>
                    <a:pt x="1019651" y="992029"/>
                    <a:pt x="1014984" y="1018032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42" name="任意多边形 8">
              <a:extLst>
                <a:ext uri="{FF2B5EF4-FFF2-40B4-BE49-F238E27FC236}">
                  <a16:creationId xmlns:a16="http://schemas.microsoft.com/office/drawing/2014/main" id="{4317F87E-3FE8-487A-8FAE-1E231F75B2B7}"/>
                </a:ext>
              </a:extLst>
            </p:cNvPr>
            <p:cNvSpPr/>
            <p:nvPr/>
          </p:nvSpPr>
          <p:spPr>
            <a:xfrm>
              <a:off x="4949190" y="3030854"/>
              <a:ext cx="950785" cy="751998"/>
            </a:xfrm>
            <a:custGeom>
              <a:avLst/>
              <a:gdLst>
                <a:gd name="connsiteX0" fmla="*/ 112871 w 950785"/>
                <a:gd name="connsiteY0" fmla="*/ 78391 h 751998"/>
                <a:gd name="connsiteX1" fmla="*/ 278035 w 950785"/>
                <a:gd name="connsiteY1" fmla="*/ 226981 h 751998"/>
                <a:gd name="connsiteX2" fmla="*/ 339471 w 950785"/>
                <a:gd name="connsiteY2" fmla="*/ 238030 h 751998"/>
                <a:gd name="connsiteX3" fmla="*/ 875919 w 950785"/>
                <a:gd name="connsiteY3" fmla="*/ 4953 h 751998"/>
                <a:gd name="connsiteX4" fmla="*/ 899255 w 950785"/>
                <a:gd name="connsiteY4" fmla="*/ 0 h 751998"/>
                <a:gd name="connsiteX5" fmla="*/ 893159 w 950785"/>
                <a:gd name="connsiteY5" fmla="*/ 72866 h 751998"/>
                <a:gd name="connsiteX6" fmla="*/ 950785 w 950785"/>
                <a:gd name="connsiteY6" fmla="*/ 298990 h 751998"/>
                <a:gd name="connsiteX7" fmla="*/ 884206 w 950785"/>
                <a:gd name="connsiteY7" fmla="*/ 751999 h 751998"/>
                <a:gd name="connsiteX8" fmla="*/ 818769 w 950785"/>
                <a:gd name="connsiteY8" fmla="*/ 744188 h 751998"/>
                <a:gd name="connsiteX9" fmla="*/ 645128 w 950785"/>
                <a:gd name="connsiteY9" fmla="*/ 710470 h 751998"/>
                <a:gd name="connsiteX10" fmla="*/ 840296 w 950785"/>
                <a:gd name="connsiteY10" fmla="*/ 206407 h 751998"/>
                <a:gd name="connsiteX11" fmla="*/ 851630 w 950785"/>
                <a:gd name="connsiteY11" fmla="*/ 166783 h 751998"/>
                <a:gd name="connsiteX12" fmla="*/ 817245 w 950785"/>
                <a:gd name="connsiteY12" fmla="*/ 188119 h 751998"/>
                <a:gd name="connsiteX13" fmla="*/ 643414 w 950785"/>
                <a:gd name="connsiteY13" fmla="*/ 517969 h 751998"/>
                <a:gd name="connsiteX14" fmla="*/ 603790 w 950785"/>
                <a:gd name="connsiteY14" fmla="*/ 553784 h 751998"/>
                <a:gd name="connsiteX15" fmla="*/ 18193 w 950785"/>
                <a:gd name="connsiteY15" fmla="*/ 298799 h 751998"/>
                <a:gd name="connsiteX16" fmla="*/ 0 w 950785"/>
                <a:gd name="connsiteY16" fmla="*/ 238220 h 751998"/>
                <a:gd name="connsiteX17" fmla="*/ 1429 w 950785"/>
                <a:gd name="connsiteY17" fmla="*/ 195263 h 751998"/>
                <a:gd name="connsiteX18" fmla="*/ 70199 w 950785"/>
                <a:gd name="connsiteY18" fmla="*/ 194691 h 751998"/>
                <a:gd name="connsiteX19" fmla="*/ 111347 w 950785"/>
                <a:gd name="connsiteY19" fmla="*/ 155162 h 751998"/>
                <a:gd name="connsiteX20" fmla="*/ 112871 w 950785"/>
                <a:gd name="connsiteY20" fmla="*/ 78391 h 75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50785" h="751998">
                  <a:moveTo>
                    <a:pt x="112871" y="78391"/>
                  </a:moveTo>
                  <a:cubicBezTo>
                    <a:pt x="177641" y="117158"/>
                    <a:pt x="229743" y="170021"/>
                    <a:pt x="278035" y="226981"/>
                  </a:cubicBezTo>
                  <a:cubicBezTo>
                    <a:pt x="305086" y="258890"/>
                    <a:pt x="304609" y="259271"/>
                    <a:pt x="339471" y="238030"/>
                  </a:cubicBezTo>
                  <a:cubicBezTo>
                    <a:pt x="507492" y="135350"/>
                    <a:pt x="686372" y="58007"/>
                    <a:pt x="875919" y="4953"/>
                  </a:cubicBezTo>
                  <a:cubicBezTo>
                    <a:pt x="883539" y="2858"/>
                    <a:pt x="891445" y="1619"/>
                    <a:pt x="899255" y="0"/>
                  </a:cubicBezTo>
                  <a:cubicBezTo>
                    <a:pt x="907256" y="25146"/>
                    <a:pt x="906209" y="47530"/>
                    <a:pt x="893159" y="72866"/>
                  </a:cubicBezTo>
                  <a:cubicBezTo>
                    <a:pt x="864108" y="129445"/>
                    <a:pt x="868966" y="228505"/>
                    <a:pt x="950785" y="298990"/>
                  </a:cubicBezTo>
                  <a:cubicBezTo>
                    <a:pt x="905256" y="446532"/>
                    <a:pt x="890111" y="598646"/>
                    <a:pt x="884206" y="751999"/>
                  </a:cubicBezTo>
                  <a:cubicBezTo>
                    <a:pt x="862393" y="749427"/>
                    <a:pt x="840296" y="748189"/>
                    <a:pt x="818769" y="744188"/>
                  </a:cubicBezTo>
                  <a:cubicBezTo>
                    <a:pt x="760762" y="733520"/>
                    <a:pt x="703040" y="721805"/>
                    <a:pt x="645128" y="710470"/>
                  </a:cubicBezTo>
                  <a:cubicBezTo>
                    <a:pt x="652748" y="520256"/>
                    <a:pt x="730663" y="357283"/>
                    <a:pt x="840296" y="206407"/>
                  </a:cubicBezTo>
                  <a:cubicBezTo>
                    <a:pt x="848487" y="195072"/>
                    <a:pt x="870204" y="181070"/>
                    <a:pt x="851630" y="166783"/>
                  </a:cubicBezTo>
                  <a:cubicBezTo>
                    <a:pt x="832294" y="151829"/>
                    <a:pt x="825341" y="177165"/>
                    <a:pt x="817245" y="188119"/>
                  </a:cubicBezTo>
                  <a:cubicBezTo>
                    <a:pt x="742188" y="288988"/>
                    <a:pt x="683705" y="398812"/>
                    <a:pt x="643414" y="517969"/>
                  </a:cubicBezTo>
                  <a:cubicBezTo>
                    <a:pt x="636270" y="538925"/>
                    <a:pt x="625316" y="548545"/>
                    <a:pt x="603790" y="553784"/>
                  </a:cubicBezTo>
                  <a:cubicBezTo>
                    <a:pt x="383667" y="606647"/>
                    <a:pt x="128588" y="495967"/>
                    <a:pt x="18193" y="298799"/>
                  </a:cubicBezTo>
                  <a:cubicBezTo>
                    <a:pt x="7620" y="279845"/>
                    <a:pt x="4096" y="258985"/>
                    <a:pt x="0" y="238220"/>
                  </a:cubicBezTo>
                  <a:cubicBezTo>
                    <a:pt x="476" y="223933"/>
                    <a:pt x="952" y="209550"/>
                    <a:pt x="1429" y="195263"/>
                  </a:cubicBezTo>
                  <a:cubicBezTo>
                    <a:pt x="24384" y="195072"/>
                    <a:pt x="47244" y="195072"/>
                    <a:pt x="70199" y="194691"/>
                  </a:cubicBezTo>
                  <a:cubicBezTo>
                    <a:pt x="99155" y="194215"/>
                    <a:pt x="109823" y="184404"/>
                    <a:pt x="111347" y="155162"/>
                  </a:cubicBezTo>
                  <a:cubicBezTo>
                    <a:pt x="112585" y="129540"/>
                    <a:pt x="112395" y="103918"/>
                    <a:pt x="112871" y="78391"/>
                  </a:cubicBezTo>
                  <a:close/>
                </a:path>
              </a:pathLst>
            </a:custGeom>
            <a:solidFill>
              <a:srgbClr val="D95B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43" name="任意多边形 9">
              <a:extLst>
                <a:ext uri="{FF2B5EF4-FFF2-40B4-BE49-F238E27FC236}">
                  <a16:creationId xmlns:a16="http://schemas.microsoft.com/office/drawing/2014/main" id="{B6DD758F-9DC7-4627-8F58-944803D49D37}"/>
                </a:ext>
              </a:extLst>
            </p:cNvPr>
            <p:cNvSpPr/>
            <p:nvPr/>
          </p:nvSpPr>
          <p:spPr>
            <a:xfrm>
              <a:off x="5991894" y="4140087"/>
              <a:ext cx="559533" cy="858823"/>
            </a:xfrm>
            <a:custGeom>
              <a:avLst/>
              <a:gdLst>
                <a:gd name="connsiteX0" fmla="*/ 144015 w 559533"/>
                <a:gd name="connsiteY0" fmla="*/ 845012 h 858823"/>
                <a:gd name="connsiteX1" fmla="*/ 1902 w 559533"/>
                <a:gd name="connsiteY1" fmla="*/ 182358 h 858823"/>
                <a:gd name="connsiteX2" fmla="*/ 41526 w 559533"/>
                <a:gd name="connsiteY2" fmla="*/ 129494 h 858823"/>
                <a:gd name="connsiteX3" fmla="*/ 534445 w 559533"/>
                <a:gd name="connsiteY3" fmla="*/ 3288 h 858823"/>
                <a:gd name="connsiteX4" fmla="*/ 559496 w 559533"/>
                <a:gd name="connsiteY4" fmla="*/ 21290 h 858823"/>
                <a:gd name="connsiteX5" fmla="*/ 433765 w 559533"/>
                <a:gd name="connsiteY5" fmla="*/ 599648 h 858823"/>
                <a:gd name="connsiteX6" fmla="*/ 428146 w 559533"/>
                <a:gd name="connsiteY6" fmla="*/ 675467 h 858823"/>
                <a:gd name="connsiteX7" fmla="*/ 430718 w 559533"/>
                <a:gd name="connsiteY7" fmla="*/ 858823 h 858823"/>
                <a:gd name="connsiteX8" fmla="*/ 144015 w 559533"/>
                <a:gd name="connsiteY8" fmla="*/ 845012 h 85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9533" h="858823">
                  <a:moveTo>
                    <a:pt x="144015" y="845012"/>
                  </a:moveTo>
                  <a:cubicBezTo>
                    <a:pt x="71053" y="629652"/>
                    <a:pt x="24762" y="408481"/>
                    <a:pt x="1902" y="182358"/>
                  </a:cubicBezTo>
                  <a:cubicBezTo>
                    <a:pt x="-2575" y="138066"/>
                    <a:pt x="-2575" y="137304"/>
                    <a:pt x="41526" y="129494"/>
                  </a:cubicBezTo>
                  <a:cubicBezTo>
                    <a:pt x="209071" y="99871"/>
                    <a:pt x="373282" y="57485"/>
                    <a:pt x="534445" y="3288"/>
                  </a:cubicBezTo>
                  <a:cubicBezTo>
                    <a:pt x="554352" y="-3380"/>
                    <a:pt x="560067" y="-1094"/>
                    <a:pt x="559496" y="21290"/>
                  </a:cubicBezTo>
                  <a:cubicBezTo>
                    <a:pt x="554352" y="222172"/>
                    <a:pt x="514823" y="415530"/>
                    <a:pt x="433765" y="599648"/>
                  </a:cubicBezTo>
                  <a:cubicBezTo>
                    <a:pt x="422336" y="625556"/>
                    <a:pt x="420335" y="648321"/>
                    <a:pt x="428146" y="675467"/>
                  </a:cubicBezTo>
                  <a:cubicBezTo>
                    <a:pt x="445481" y="735951"/>
                    <a:pt x="446624" y="797482"/>
                    <a:pt x="430718" y="858823"/>
                  </a:cubicBezTo>
                  <a:cubicBezTo>
                    <a:pt x="335182" y="854156"/>
                    <a:pt x="239646" y="849584"/>
                    <a:pt x="144015" y="845012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65" name="任意多边形 10">
              <a:extLst>
                <a:ext uri="{FF2B5EF4-FFF2-40B4-BE49-F238E27FC236}">
                  <a16:creationId xmlns:a16="http://schemas.microsoft.com/office/drawing/2014/main" id="{608512F9-B888-4E13-860C-D434D96E0C00}"/>
                </a:ext>
              </a:extLst>
            </p:cNvPr>
            <p:cNvSpPr/>
            <p:nvPr/>
          </p:nvSpPr>
          <p:spPr>
            <a:xfrm>
              <a:off x="5560596" y="4198619"/>
              <a:ext cx="471237" cy="707802"/>
            </a:xfrm>
            <a:custGeom>
              <a:avLst/>
              <a:gdLst>
                <a:gd name="connsiteX0" fmla="*/ 168024 w 471237"/>
                <a:gd name="connsiteY0" fmla="*/ 707803 h 707802"/>
                <a:gd name="connsiteX1" fmla="*/ 2670 w 471237"/>
                <a:gd name="connsiteY1" fmla="*/ 0 h 707802"/>
                <a:gd name="connsiteX2" fmla="*/ 198123 w 471237"/>
                <a:gd name="connsiteY2" fmla="*/ 32861 h 707802"/>
                <a:gd name="connsiteX3" fmla="*/ 283086 w 471237"/>
                <a:gd name="connsiteY3" fmla="*/ 31909 h 707802"/>
                <a:gd name="connsiteX4" fmla="*/ 307565 w 471237"/>
                <a:gd name="connsiteY4" fmla="*/ 50387 h 707802"/>
                <a:gd name="connsiteX5" fmla="*/ 364525 w 471237"/>
                <a:gd name="connsiteY5" fmla="*/ 87821 h 707802"/>
                <a:gd name="connsiteX6" fmla="*/ 403292 w 471237"/>
                <a:gd name="connsiteY6" fmla="*/ 115538 h 707802"/>
                <a:gd name="connsiteX7" fmla="*/ 452060 w 471237"/>
                <a:gd name="connsiteY7" fmla="*/ 445961 h 707802"/>
                <a:gd name="connsiteX8" fmla="*/ 469871 w 471237"/>
                <a:gd name="connsiteY8" fmla="*/ 630460 h 707802"/>
                <a:gd name="connsiteX9" fmla="*/ 464156 w 471237"/>
                <a:gd name="connsiteY9" fmla="*/ 690848 h 707802"/>
                <a:gd name="connsiteX10" fmla="*/ 281086 w 471237"/>
                <a:gd name="connsiteY10" fmla="*/ 698278 h 707802"/>
                <a:gd name="connsiteX11" fmla="*/ 168024 w 471237"/>
                <a:gd name="connsiteY11" fmla="*/ 707803 h 70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1237" h="707802">
                  <a:moveTo>
                    <a:pt x="168024" y="707803"/>
                  </a:moveTo>
                  <a:cubicBezTo>
                    <a:pt x="32483" y="466344"/>
                    <a:pt x="-11998" y="191453"/>
                    <a:pt x="2670" y="0"/>
                  </a:cubicBezTo>
                  <a:cubicBezTo>
                    <a:pt x="66964" y="17145"/>
                    <a:pt x="131448" y="32099"/>
                    <a:pt x="198123" y="32861"/>
                  </a:cubicBezTo>
                  <a:cubicBezTo>
                    <a:pt x="226412" y="33242"/>
                    <a:pt x="254892" y="33719"/>
                    <a:pt x="283086" y="31909"/>
                  </a:cubicBezTo>
                  <a:cubicBezTo>
                    <a:pt x="298612" y="30861"/>
                    <a:pt x="305184" y="34957"/>
                    <a:pt x="307565" y="50387"/>
                  </a:cubicBezTo>
                  <a:cubicBezTo>
                    <a:pt x="314900" y="97631"/>
                    <a:pt x="311566" y="96774"/>
                    <a:pt x="364525" y="87821"/>
                  </a:cubicBezTo>
                  <a:cubicBezTo>
                    <a:pt x="391100" y="83344"/>
                    <a:pt x="400911" y="85344"/>
                    <a:pt x="403292" y="115538"/>
                  </a:cubicBezTo>
                  <a:cubicBezTo>
                    <a:pt x="412150" y="226695"/>
                    <a:pt x="428723" y="336900"/>
                    <a:pt x="452060" y="445961"/>
                  </a:cubicBezTo>
                  <a:cubicBezTo>
                    <a:pt x="438629" y="509397"/>
                    <a:pt x="459965" y="569309"/>
                    <a:pt x="469871" y="630460"/>
                  </a:cubicBezTo>
                  <a:cubicBezTo>
                    <a:pt x="473110" y="650462"/>
                    <a:pt x="470348" y="671132"/>
                    <a:pt x="464156" y="690848"/>
                  </a:cubicBezTo>
                  <a:cubicBezTo>
                    <a:pt x="403101" y="693134"/>
                    <a:pt x="341951" y="693611"/>
                    <a:pt x="281086" y="698278"/>
                  </a:cubicBezTo>
                  <a:cubicBezTo>
                    <a:pt x="243557" y="701231"/>
                    <a:pt x="205077" y="696563"/>
                    <a:pt x="168024" y="707803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66" name="任意多边形 11">
              <a:extLst>
                <a:ext uri="{FF2B5EF4-FFF2-40B4-BE49-F238E27FC236}">
                  <a16:creationId xmlns:a16="http://schemas.microsoft.com/office/drawing/2014/main" id="{F5891D70-536E-4FBB-9C2C-38D08EE92E96}"/>
                </a:ext>
              </a:extLst>
            </p:cNvPr>
            <p:cNvSpPr/>
            <p:nvPr/>
          </p:nvSpPr>
          <p:spPr>
            <a:xfrm>
              <a:off x="5861684" y="3813048"/>
              <a:ext cx="795976" cy="444094"/>
            </a:xfrm>
            <a:custGeom>
              <a:avLst/>
              <a:gdLst>
                <a:gd name="connsiteX0" fmla="*/ 621983 w 795976"/>
                <a:gd name="connsiteY0" fmla="*/ 0 h 444094"/>
                <a:gd name="connsiteX1" fmla="*/ 765524 w 795976"/>
                <a:gd name="connsiteY1" fmla="*/ 149638 h 444094"/>
                <a:gd name="connsiteX2" fmla="*/ 752761 w 795976"/>
                <a:gd name="connsiteY2" fmla="*/ 260890 h 444094"/>
                <a:gd name="connsiteX3" fmla="*/ 693039 w 795976"/>
                <a:gd name="connsiteY3" fmla="*/ 288893 h 444094"/>
                <a:gd name="connsiteX4" fmla="*/ 72962 w 795976"/>
                <a:gd name="connsiteY4" fmla="*/ 442817 h 444094"/>
                <a:gd name="connsiteX5" fmla="*/ 31433 w 795976"/>
                <a:gd name="connsiteY5" fmla="*/ 413861 h 444094"/>
                <a:gd name="connsiteX6" fmla="*/ 0 w 795976"/>
                <a:gd name="connsiteY6" fmla="*/ 70199 h 444094"/>
                <a:gd name="connsiteX7" fmla="*/ 285655 w 795976"/>
                <a:gd name="connsiteY7" fmla="*/ 71914 h 444094"/>
                <a:gd name="connsiteX8" fmla="*/ 585311 w 795976"/>
                <a:gd name="connsiteY8" fmla="*/ 23431 h 444094"/>
                <a:gd name="connsiteX9" fmla="*/ 621983 w 795976"/>
                <a:gd name="connsiteY9" fmla="*/ 0 h 44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5976" h="444094">
                  <a:moveTo>
                    <a:pt x="621983" y="0"/>
                  </a:moveTo>
                  <a:cubicBezTo>
                    <a:pt x="669893" y="49816"/>
                    <a:pt x="718090" y="99346"/>
                    <a:pt x="765524" y="149638"/>
                  </a:cubicBezTo>
                  <a:cubicBezTo>
                    <a:pt x="809720" y="196596"/>
                    <a:pt x="806101" y="224123"/>
                    <a:pt x="752761" y="260890"/>
                  </a:cubicBezTo>
                  <a:cubicBezTo>
                    <a:pt x="734378" y="273558"/>
                    <a:pt x="713899" y="281654"/>
                    <a:pt x="693039" y="288893"/>
                  </a:cubicBezTo>
                  <a:cubicBezTo>
                    <a:pt x="491109" y="359378"/>
                    <a:pt x="284226" y="409670"/>
                    <a:pt x="72962" y="442817"/>
                  </a:cubicBezTo>
                  <a:cubicBezTo>
                    <a:pt x="47435" y="446818"/>
                    <a:pt x="36290" y="442531"/>
                    <a:pt x="31433" y="413861"/>
                  </a:cubicBezTo>
                  <a:cubicBezTo>
                    <a:pt x="12192" y="300038"/>
                    <a:pt x="667" y="185642"/>
                    <a:pt x="0" y="70199"/>
                  </a:cubicBezTo>
                  <a:cubicBezTo>
                    <a:pt x="95155" y="74771"/>
                    <a:pt x="190214" y="79724"/>
                    <a:pt x="285655" y="71914"/>
                  </a:cubicBezTo>
                  <a:cubicBezTo>
                    <a:pt x="387001" y="63627"/>
                    <a:pt x="486728" y="47815"/>
                    <a:pt x="585311" y="23431"/>
                  </a:cubicBezTo>
                  <a:cubicBezTo>
                    <a:pt x="600266" y="19812"/>
                    <a:pt x="613791" y="14097"/>
                    <a:pt x="621983" y="0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67" name="任意多边形 12">
              <a:extLst>
                <a:ext uri="{FF2B5EF4-FFF2-40B4-BE49-F238E27FC236}">
                  <a16:creationId xmlns:a16="http://schemas.microsoft.com/office/drawing/2014/main" id="{ED2798D6-B67E-4FD3-B32B-EDF415761D1D}"/>
                </a:ext>
              </a:extLst>
            </p:cNvPr>
            <p:cNvSpPr/>
            <p:nvPr/>
          </p:nvSpPr>
          <p:spPr>
            <a:xfrm>
              <a:off x="6072450" y="4985099"/>
              <a:ext cx="368807" cy="510521"/>
            </a:xfrm>
            <a:custGeom>
              <a:avLst/>
              <a:gdLst>
                <a:gd name="connsiteX0" fmla="*/ 63459 w 368807"/>
                <a:gd name="connsiteY0" fmla="*/ 0 h 510521"/>
                <a:gd name="connsiteX1" fmla="*/ 350162 w 368807"/>
                <a:gd name="connsiteY1" fmla="*/ 13811 h 510521"/>
                <a:gd name="connsiteX2" fmla="*/ 367688 w 368807"/>
                <a:gd name="connsiteY2" fmla="*/ 62960 h 510521"/>
                <a:gd name="connsiteX3" fmla="*/ 315110 w 368807"/>
                <a:gd name="connsiteY3" fmla="*/ 385191 h 510521"/>
                <a:gd name="connsiteX4" fmla="*/ 289488 w 368807"/>
                <a:gd name="connsiteY4" fmla="*/ 419386 h 510521"/>
                <a:gd name="connsiteX5" fmla="*/ 52410 w 368807"/>
                <a:gd name="connsiteY5" fmla="*/ 503587 h 510521"/>
                <a:gd name="connsiteX6" fmla="*/ 2785 w 368807"/>
                <a:gd name="connsiteY6" fmla="*/ 501968 h 510521"/>
                <a:gd name="connsiteX7" fmla="*/ 25645 w 368807"/>
                <a:gd name="connsiteY7" fmla="*/ 458914 h 510521"/>
                <a:gd name="connsiteX8" fmla="*/ 81176 w 368807"/>
                <a:gd name="connsiteY8" fmla="*/ 409575 h 510521"/>
                <a:gd name="connsiteX9" fmla="*/ 104512 w 368807"/>
                <a:gd name="connsiteY9" fmla="*/ 340519 h 510521"/>
                <a:gd name="connsiteX10" fmla="*/ 36123 w 368807"/>
                <a:gd name="connsiteY10" fmla="*/ 54102 h 510521"/>
                <a:gd name="connsiteX11" fmla="*/ 63459 w 368807"/>
                <a:gd name="connsiteY11" fmla="*/ 0 h 51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807" h="510521">
                  <a:moveTo>
                    <a:pt x="63459" y="0"/>
                  </a:moveTo>
                  <a:cubicBezTo>
                    <a:pt x="158995" y="4572"/>
                    <a:pt x="254626" y="9239"/>
                    <a:pt x="350162" y="13811"/>
                  </a:cubicBezTo>
                  <a:cubicBezTo>
                    <a:pt x="367402" y="26098"/>
                    <a:pt x="371022" y="42672"/>
                    <a:pt x="367688" y="62960"/>
                  </a:cubicBezTo>
                  <a:cubicBezTo>
                    <a:pt x="349781" y="170307"/>
                    <a:pt x="332255" y="277749"/>
                    <a:pt x="315110" y="385191"/>
                  </a:cubicBezTo>
                  <a:cubicBezTo>
                    <a:pt x="312443" y="401764"/>
                    <a:pt x="304728" y="413290"/>
                    <a:pt x="289488" y="419386"/>
                  </a:cubicBezTo>
                  <a:cubicBezTo>
                    <a:pt x="211668" y="450723"/>
                    <a:pt x="134325" y="483870"/>
                    <a:pt x="52410" y="503587"/>
                  </a:cubicBezTo>
                  <a:cubicBezTo>
                    <a:pt x="35837" y="507587"/>
                    <a:pt x="12501" y="517779"/>
                    <a:pt x="2785" y="501968"/>
                  </a:cubicBezTo>
                  <a:cubicBezTo>
                    <a:pt x="-7692" y="485013"/>
                    <a:pt x="13929" y="471011"/>
                    <a:pt x="25645" y="458914"/>
                  </a:cubicBezTo>
                  <a:cubicBezTo>
                    <a:pt x="42885" y="441198"/>
                    <a:pt x="61174" y="424053"/>
                    <a:pt x="81176" y="409575"/>
                  </a:cubicBezTo>
                  <a:cubicBezTo>
                    <a:pt x="106322" y="391382"/>
                    <a:pt x="111942" y="370142"/>
                    <a:pt x="104512" y="340519"/>
                  </a:cubicBezTo>
                  <a:cubicBezTo>
                    <a:pt x="80795" y="245269"/>
                    <a:pt x="59459" y="149447"/>
                    <a:pt x="36123" y="54102"/>
                  </a:cubicBezTo>
                  <a:cubicBezTo>
                    <a:pt x="29550" y="26765"/>
                    <a:pt x="36885" y="9144"/>
                    <a:pt x="63459" y="0"/>
                  </a:cubicBezTo>
                  <a:close/>
                </a:path>
              </a:pathLst>
            </a:custGeom>
            <a:solidFill>
              <a:srgbClr val="2C3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68" name="任意多边形 13">
              <a:extLst>
                <a:ext uri="{FF2B5EF4-FFF2-40B4-BE49-F238E27FC236}">
                  <a16:creationId xmlns:a16="http://schemas.microsoft.com/office/drawing/2014/main" id="{1739307C-CDDE-4F88-ABB0-7D6B3551700D}"/>
                </a:ext>
              </a:extLst>
            </p:cNvPr>
            <p:cNvSpPr/>
            <p:nvPr/>
          </p:nvSpPr>
          <p:spPr>
            <a:xfrm>
              <a:off x="5716802" y="4889563"/>
              <a:ext cx="335563" cy="523987"/>
            </a:xfrm>
            <a:custGeom>
              <a:avLst/>
              <a:gdLst>
                <a:gd name="connsiteX0" fmla="*/ 11819 w 335563"/>
                <a:gd name="connsiteY0" fmla="*/ 16859 h 523987"/>
                <a:gd name="connsiteX1" fmla="*/ 124976 w 335563"/>
                <a:gd name="connsiteY1" fmla="*/ 7429 h 523987"/>
                <a:gd name="connsiteX2" fmla="*/ 308046 w 335563"/>
                <a:gd name="connsiteY2" fmla="*/ 0 h 523987"/>
                <a:gd name="connsiteX3" fmla="*/ 335193 w 335563"/>
                <a:gd name="connsiteY3" fmla="*/ 48482 h 523987"/>
                <a:gd name="connsiteX4" fmla="*/ 306808 w 335563"/>
                <a:gd name="connsiteY4" fmla="*/ 374237 h 523987"/>
                <a:gd name="connsiteX5" fmla="*/ 283757 w 335563"/>
                <a:gd name="connsiteY5" fmla="*/ 410432 h 523987"/>
                <a:gd name="connsiteX6" fmla="*/ 54110 w 335563"/>
                <a:gd name="connsiteY6" fmla="*/ 513493 h 523987"/>
                <a:gd name="connsiteX7" fmla="*/ 2865 w 335563"/>
                <a:gd name="connsiteY7" fmla="*/ 515493 h 523987"/>
                <a:gd name="connsiteX8" fmla="*/ 25154 w 335563"/>
                <a:gd name="connsiteY8" fmla="*/ 469106 h 523987"/>
                <a:gd name="connsiteX9" fmla="*/ 80685 w 335563"/>
                <a:gd name="connsiteY9" fmla="*/ 411956 h 523987"/>
                <a:gd name="connsiteX10" fmla="*/ 95162 w 335563"/>
                <a:gd name="connsiteY10" fmla="*/ 354902 h 523987"/>
                <a:gd name="connsiteX11" fmla="*/ 4961 w 335563"/>
                <a:gd name="connsiteY11" fmla="*/ 71819 h 523987"/>
                <a:gd name="connsiteX12" fmla="*/ 11819 w 335563"/>
                <a:gd name="connsiteY12" fmla="*/ 16859 h 52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5563" h="523987">
                  <a:moveTo>
                    <a:pt x="11819" y="16859"/>
                  </a:moveTo>
                  <a:cubicBezTo>
                    <a:pt x="48871" y="5715"/>
                    <a:pt x="87257" y="10287"/>
                    <a:pt x="124976" y="7429"/>
                  </a:cubicBezTo>
                  <a:cubicBezTo>
                    <a:pt x="185840" y="2762"/>
                    <a:pt x="246991" y="2286"/>
                    <a:pt x="308046" y="0"/>
                  </a:cubicBezTo>
                  <a:cubicBezTo>
                    <a:pt x="330811" y="8477"/>
                    <a:pt x="337288" y="25241"/>
                    <a:pt x="335193" y="48482"/>
                  </a:cubicBezTo>
                  <a:cubicBezTo>
                    <a:pt x="325382" y="157067"/>
                    <a:pt x="316333" y="265652"/>
                    <a:pt x="306808" y="374237"/>
                  </a:cubicBezTo>
                  <a:cubicBezTo>
                    <a:pt x="305379" y="390144"/>
                    <a:pt x="298902" y="402812"/>
                    <a:pt x="283757" y="410432"/>
                  </a:cubicBezTo>
                  <a:cubicBezTo>
                    <a:pt x="208701" y="448056"/>
                    <a:pt x="134215" y="487109"/>
                    <a:pt x="54110" y="513493"/>
                  </a:cubicBezTo>
                  <a:cubicBezTo>
                    <a:pt x="37346" y="519017"/>
                    <a:pt x="14010" y="532924"/>
                    <a:pt x="2865" y="515493"/>
                  </a:cubicBezTo>
                  <a:cubicBezTo>
                    <a:pt x="-7707" y="498920"/>
                    <a:pt x="13533" y="482537"/>
                    <a:pt x="25154" y="469106"/>
                  </a:cubicBezTo>
                  <a:cubicBezTo>
                    <a:pt x="42489" y="449009"/>
                    <a:pt x="61253" y="430054"/>
                    <a:pt x="80685" y="411956"/>
                  </a:cubicBezTo>
                  <a:cubicBezTo>
                    <a:pt x="98306" y="395478"/>
                    <a:pt x="102878" y="378333"/>
                    <a:pt x="95162" y="354902"/>
                  </a:cubicBezTo>
                  <a:cubicBezTo>
                    <a:pt x="64492" y="260795"/>
                    <a:pt x="35441" y="166021"/>
                    <a:pt x="4961" y="71819"/>
                  </a:cubicBezTo>
                  <a:cubicBezTo>
                    <a:pt x="-1516" y="51530"/>
                    <a:pt x="-1516" y="33719"/>
                    <a:pt x="11819" y="16859"/>
                  </a:cubicBezTo>
                  <a:close/>
                </a:path>
              </a:pathLst>
            </a:custGeom>
            <a:solidFill>
              <a:srgbClr val="2C3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69" name="任意多边形 14">
              <a:extLst>
                <a:ext uri="{FF2B5EF4-FFF2-40B4-BE49-F238E27FC236}">
                  <a16:creationId xmlns:a16="http://schemas.microsoft.com/office/drawing/2014/main" id="{1403D66C-5ADC-429B-BD13-4C632E34D55F}"/>
                </a:ext>
              </a:extLst>
            </p:cNvPr>
            <p:cNvSpPr/>
            <p:nvPr/>
          </p:nvSpPr>
          <p:spPr>
            <a:xfrm>
              <a:off x="5959601" y="2481635"/>
              <a:ext cx="586644" cy="423420"/>
            </a:xfrm>
            <a:custGeom>
              <a:avLst/>
              <a:gdLst>
                <a:gd name="connsiteX0" fmla="*/ 0 w 586644"/>
                <a:gd name="connsiteY0" fmla="*/ 219178 h 423420"/>
                <a:gd name="connsiteX1" fmla="*/ 205740 w 586644"/>
                <a:gd name="connsiteY1" fmla="*/ 7056 h 423420"/>
                <a:gd name="connsiteX2" fmla="*/ 331470 w 586644"/>
                <a:gd name="connsiteY2" fmla="*/ 12009 h 423420"/>
                <a:gd name="connsiteX3" fmla="*/ 586645 w 586644"/>
                <a:gd name="connsiteY3" fmla="*/ 198509 h 423420"/>
                <a:gd name="connsiteX4" fmla="*/ 565118 w 586644"/>
                <a:gd name="connsiteY4" fmla="*/ 225179 h 423420"/>
                <a:gd name="connsiteX5" fmla="*/ 543782 w 586644"/>
                <a:gd name="connsiteY5" fmla="*/ 235656 h 423420"/>
                <a:gd name="connsiteX6" fmla="*/ 343376 w 586644"/>
                <a:gd name="connsiteY6" fmla="*/ 133453 h 423420"/>
                <a:gd name="connsiteX7" fmla="*/ 313087 w 586644"/>
                <a:gd name="connsiteY7" fmla="*/ 124118 h 423420"/>
                <a:gd name="connsiteX8" fmla="*/ 319945 w 586644"/>
                <a:gd name="connsiteY8" fmla="*/ 153741 h 423420"/>
                <a:gd name="connsiteX9" fmla="*/ 400621 w 586644"/>
                <a:gd name="connsiteY9" fmla="*/ 221654 h 423420"/>
                <a:gd name="connsiteX10" fmla="*/ 378238 w 586644"/>
                <a:gd name="connsiteY10" fmla="*/ 359576 h 423420"/>
                <a:gd name="connsiteX11" fmla="*/ 363760 w 586644"/>
                <a:gd name="connsiteY11" fmla="*/ 383389 h 423420"/>
                <a:gd name="connsiteX12" fmla="*/ 300514 w 586644"/>
                <a:gd name="connsiteY12" fmla="*/ 407582 h 423420"/>
                <a:gd name="connsiteX13" fmla="*/ 279654 w 586644"/>
                <a:gd name="connsiteY13" fmla="*/ 387580 h 423420"/>
                <a:gd name="connsiteX14" fmla="*/ 180022 w 586644"/>
                <a:gd name="connsiteY14" fmla="*/ 264517 h 423420"/>
                <a:gd name="connsiteX15" fmla="*/ 0 w 586644"/>
                <a:gd name="connsiteY15" fmla="*/ 219178 h 42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6644" h="423420">
                  <a:moveTo>
                    <a:pt x="0" y="219178"/>
                  </a:moveTo>
                  <a:cubicBezTo>
                    <a:pt x="38862" y="119642"/>
                    <a:pt x="95822" y="37441"/>
                    <a:pt x="205740" y="7056"/>
                  </a:cubicBezTo>
                  <a:cubicBezTo>
                    <a:pt x="247936" y="-4660"/>
                    <a:pt x="290322" y="-945"/>
                    <a:pt x="331470" y="12009"/>
                  </a:cubicBezTo>
                  <a:cubicBezTo>
                    <a:pt x="437293" y="45442"/>
                    <a:pt x="519875" y="111260"/>
                    <a:pt x="586645" y="198509"/>
                  </a:cubicBezTo>
                  <a:cubicBezTo>
                    <a:pt x="579406" y="207367"/>
                    <a:pt x="571405" y="215654"/>
                    <a:pt x="565118" y="225179"/>
                  </a:cubicBezTo>
                  <a:cubicBezTo>
                    <a:pt x="559689" y="233370"/>
                    <a:pt x="554641" y="236894"/>
                    <a:pt x="543782" y="235656"/>
                  </a:cubicBezTo>
                  <a:cubicBezTo>
                    <a:pt x="463868" y="226893"/>
                    <a:pt x="397383" y="192508"/>
                    <a:pt x="343376" y="133453"/>
                  </a:cubicBezTo>
                  <a:cubicBezTo>
                    <a:pt x="334613" y="123833"/>
                    <a:pt x="325469" y="112307"/>
                    <a:pt x="313087" y="124118"/>
                  </a:cubicBezTo>
                  <a:cubicBezTo>
                    <a:pt x="302324" y="134405"/>
                    <a:pt x="312230" y="144788"/>
                    <a:pt x="319945" y="153741"/>
                  </a:cubicBezTo>
                  <a:cubicBezTo>
                    <a:pt x="343281" y="180697"/>
                    <a:pt x="372332" y="200699"/>
                    <a:pt x="400621" y="221654"/>
                  </a:cubicBezTo>
                  <a:cubicBezTo>
                    <a:pt x="399574" y="268708"/>
                    <a:pt x="387572" y="313952"/>
                    <a:pt x="378238" y="359576"/>
                  </a:cubicBezTo>
                  <a:cubicBezTo>
                    <a:pt x="368427" y="364529"/>
                    <a:pt x="365855" y="373769"/>
                    <a:pt x="363760" y="383389"/>
                  </a:cubicBezTo>
                  <a:cubicBezTo>
                    <a:pt x="353949" y="427775"/>
                    <a:pt x="337090" y="434348"/>
                    <a:pt x="300514" y="407582"/>
                  </a:cubicBezTo>
                  <a:cubicBezTo>
                    <a:pt x="292799" y="401963"/>
                    <a:pt x="286036" y="394724"/>
                    <a:pt x="279654" y="387580"/>
                  </a:cubicBezTo>
                  <a:cubicBezTo>
                    <a:pt x="244602" y="348051"/>
                    <a:pt x="221075" y="298997"/>
                    <a:pt x="180022" y="264517"/>
                  </a:cubicBezTo>
                  <a:cubicBezTo>
                    <a:pt x="127635" y="220416"/>
                    <a:pt x="70009" y="194603"/>
                    <a:pt x="0" y="219178"/>
                  </a:cubicBezTo>
                  <a:close/>
                </a:path>
              </a:pathLst>
            </a:custGeom>
            <a:solidFill>
              <a:srgbClr val="D8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0" name="任意多边形 15">
              <a:extLst>
                <a:ext uri="{FF2B5EF4-FFF2-40B4-BE49-F238E27FC236}">
                  <a16:creationId xmlns:a16="http://schemas.microsoft.com/office/drawing/2014/main" id="{232738C6-627F-488E-8465-0CF04E6F3A64}"/>
                </a:ext>
              </a:extLst>
            </p:cNvPr>
            <p:cNvSpPr/>
            <p:nvPr/>
          </p:nvSpPr>
          <p:spPr>
            <a:xfrm>
              <a:off x="5457227" y="3822573"/>
              <a:ext cx="399075" cy="380510"/>
            </a:xfrm>
            <a:custGeom>
              <a:avLst/>
              <a:gdLst>
                <a:gd name="connsiteX0" fmla="*/ 375407 w 399075"/>
                <a:gd name="connsiteY0" fmla="*/ 56959 h 380510"/>
                <a:gd name="connsiteX1" fmla="*/ 398362 w 399075"/>
                <a:gd name="connsiteY1" fmla="*/ 358426 h 380510"/>
                <a:gd name="connsiteX2" fmla="*/ 382360 w 399075"/>
                <a:gd name="connsiteY2" fmla="*/ 379476 h 380510"/>
                <a:gd name="connsiteX3" fmla="*/ 33268 w 399075"/>
                <a:gd name="connsiteY3" fmla="*/ 315087 h 380510"/>
                <a:gd name="connsiteX4" fmla="*/ 3932 w 399075"/>
                <a:gd name="connsiteY4" fmla="*/ 255841 h 380510"/>
                <a:gd name="connsiteX5" fmla="*/ 114517 w 399075"/>
                <a:gd name="connsiteY5" fmla="*/ 0 h 380510"/>
                <a:gd name="connsiteX6" fmla="*/ 150807 w 399075"/>
                <a:gd name="connsiteY6" fmla="*/ 14764 h 380510"/>
                <a:gd name="connsiteX7" fmla="*/ 375407 w 399075"/>
                <a:gd name="connsiteY7" fmla="*/ 56959 h 3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9075" h="380510">
                  <a:moveTo>
                    <a:pt x="375407" y="56959"/>
                  </a:moveTo>
                  <a:cubicBezTo>
                    <a:pt x="373311" y="158210"/>
                    <a:pt x="382931" y="258604"/>
                    <a:pt x="398362" y="358426"/>
                  </a:cubicBezTo>
                  <a:cubicBezTo>
                    <a:pt x="400743" y="374142"/>
                    <a:pt x="397600" y="378714"/>
                    <a:pt x="382360" y="379476"/>
                  </a:cubicBezTo>
                  <a:cubicBezTo>
                    <a:pt x="260821" y="385572"/>
                    <a:pt x="144235" y="364807"/>
                    <a:pt x="33268" y="315087"/>
                  </a:cubicBezTo>
                  <a:cubicBezTo>
                    <a:pt x="-1022" y="299752"/>
                    <a:pt x="-4641" y="291370"/>
                    <a:pt x="3932" y="255841"/>
                  </a:cubicBezTo>
                  <a:cubicBezTo>
                    <a:pt x="26125" y="164306"/>
                    <a:pt x="59272" y="77343"/>
                    <a:pt x="114517" y="0"/>
                  </a:cubicBezTo>
                  <a:cubicBezTo>
                    <a:pt x="126042" y="6287"/>
                    <a:pt x="137853" y="11335"/>
                    <a:pt x="150807" y="14764"/>
                  </a:cubicBezTo>
                  <a:cubicBezTo>
                    <a:pt x="224626" y="34671"/>
                    <a:pt x="300064" y="45434"/>
                    <a:pt x="375407" y="56959"/>
                  </a:cubicBezTo>
                  <a:close/>
                </a:path>
              </a:pathLst>
            </a:custGeom>
            <a:solidFill>
              <a:srgbClr val="D95B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1" name="任意多边形 16">
              <a:extLst>
                <a:ext uri="{FF2B5EF4-FFF2-40B4-BE49-F238E27FC236}">
                  <a16:creationId xmlns:a16="http://schemas.microsoft.com/office/drawing/2014/main" id="{EB158519-803D-4D37-A217-A83654064030}"/>
                </a:ext>
              </a:extLst>
            </p:cNvPr>
            <p:cNvSpPr/>
            <p:nvPr/>
          </p:nvSpPr>
          <p:spPr>
            <a:xfrm>
              <a:off x="4610004" y="2642313"/>
              <a:ext cx="450913" cy="581993"/>
            </a:xfrm>
            <a:custGeom>
              <a:avLst/>
              <a:gdLst>
                <a:gd name="connsiteX0" fmla="*/ 275844 w 450913"/>
                <a:gd name="connsiteY0" fmla="*/ 581994 h 581993"/>
                <a:gd name="connsiteX1" fmla="*/ 170974 w 450913"/>
                <a:gd name="connsiteY1" fmla="*/ 581803 h 581993"/>
                <a:gd name="connsiteX2" fmla="*/ 169354 w 450913"/>
                <a:gd name="connsiteY2" fmla="*/ 463122 h 581993"/>
                <a:gd name="connsiteX3" fmla="*/ 118015 w 450913"/>
                <a:gd name="connsiteY3" fmla="*/ 411782 h 581993"/>
                <a:gd name="connsiteX4" fmla="*/ 0 w 450913"/>
                <a:gd name="connsiteY4" fmla="*/ 407305 h 581993"/>
                <a:gd name="connsiteX5" fmla="*/ 191 w 450913"/>
                <a:gd name="connsiteY5" fmla="*/ 305102 h 581993"/>
                <a:gd name="connsiteX6" fmla="*/ 31147 w 450913"/>
                <a:gd name="connsiteY6" fmla="*/ 300530 h 581993"/>
                <a:gd name="connsiteX7" fmla="*/ 147828 w 450913"/>
                <a:gd name="connsiteY7" fmla="*/ 301292 h 581993"/>
                <a:gd name="connsiteX8" fmla="*/ 170117 w 450913"/>
                <a:gd name="connsiteY8" fmla="*/ 278623 h 581993"/>
                <a:gd name="connsiteX9" fmla="*/ 170117 w 450913"/>
                <a:gd name="connsiteY9" fmla="*/ 167275 h 581993"/>
                <a:gd name="connsiteX10" fmla="*/ 175927 w 450913"/>
                <a:gd name="connsiteY10" fmla="*/ 131557 h 581993"/>
                <a:gd name="connsiteX11" fmla="*/ 184690 w 450913"/>
                <a:gd name="connsiteY11" fmla="*/ 118603 h 581993"/>
                <a:gd name="connsiteX12" fmla="*/ 112395 w 450913"/>
                <a:gd name="connsiteY12" fmla="*/ 48499 h 581993"/>
                <a:gd name="connsiteX13" fmla="*/ 114586 w 450913"/>
                <a:gd name="connsiteY13" fmla="*/ 63643 h 581993"/>
                <a:gd name="connsiteX14" fmla="*/ 165926 w 450913"/>
                <a:gd name="connsiteY14" fmla="*/ 129652 h 581993"/>
                <a:gd name="connsiteX15" fmla="*/ 105918 w 450913"/>
                <a:gd name="connsiteY15" fmla="*/ 129652 h 581993"/>
                <a:gd name="connsiteX16" fmla="*/ 68199 w 450913"/>
                <a:gd name="connsiteY16" fmla="*/ 53547 h 581993"/>
                <a:gd name="connsiteX17" fmla="*/ 83725 w 450913"/>
                <a:gd name="connsiteY17" fmla="*/ 6589 h 581993"/>
                <a:gd name="connsiteX18" fmla="*/ 139256 w 450913"/>
                <a:gd name="connsiteY18" fmla="*/ 9065 h 581993"/>
                <a:gd name="connsiteX19" fmla="*/ 223361 w 450913"/>
                <a:gd name="connsiteY19" fmla="*/ 106220 h 581993"/>
                <a:gd name="connsiteX20" fmla="*/ 253841 w 450913"/>
                <a:gd name="connsiteY20" fmla="*/ 61453 h 581993"/>
                <a:gd name="connsiteX21" fmla="*/ 318326 w 450913"/>
                <a:gd name="connsiteY21" fmla="*/ 8970 h 581993"/>
                <a:gd name="connsiteX22" fmla="*/ 371570 w 450913"/>
                <a:gd name="connsiteY22" fmla="*/ 14399 h 581993"/>
                <a:gd name="connsiteX23" fmla="*/ 380714 w 450913"/>
                <a:gd name="connsiteY23" fmla="*/ 69454 h 581993"/>
                <a:gd name="connsiteX24" fmla="*/ 343090 w 450913"/>
                <a:gd name="connsiteY24" fmla="*/ 130985 h 581993"/>
                <a:gd name="connsiteX25" fmla="*/ 285845 w 450913"/>
                <a:gd name="connsiteY25" fmla="*/ 130795 h 581993"/>
                <a:gd name="connsiteX26" fmla="*/ 335661 w 450913"/>
                <a:gd name="connsiteY26" fmla="*/ 76978 h 581993"/>
                <a:gd name="connsiteX27" fmla="*/ 342519 w 450913"/>
                <a:gd name="connsiteY27" fmla="*/ 49546 h 581993"/>
                <a:gd name="connsiteX28" fmla="*/ 318707 w 450913"/>
                <a:gd name="connsiteY28" fmla="*/ 56309 h 581993"/>
                <a:gd name="connsiteX29" fmla="*/ 262795 w 450913"/>
                <a:gd name="connsiteY29" fmla="*/ 128413 h 581993"/>
                <a:gd name="connsiteX30" fmla="*/ 280511 w 450913"/>
                <a:gd name="connsiteY30" fmla="*/ 132033 h 581993"/>
                <a:gd name="connsiteX31" fmla="*/ 281464 w 450913"/>
                <a:gd name="connsiteY31" fmla="*/ 258906 h 581993"/>
                <a:gd name="connsiteX32" fmla="*/ 325184 w 450913"/>
                <a:gd name="connsiteY32" fmla="*/ 302149 h 581993"/>
                <a:gd name="connsiteX33" fmla="*/ 450914 w 450913"/>
                <a:gd name="connsiteY33" fmla="*/ 309483 h 581993"/>
                <a:gd name="connsiteX34" fmla="*/ 450532 w 450913"/>
                <a:gd name="connsiteY34" fmla="*/ 410925 h 581993"/>
                <a:gd name="connsiteX35" fmla="*/ 316135 w 450913"/>
                <a:gd name="connsiteY35" fmla="*/ 412735 h 581993"/>
                <a:gd name="connsiteX36" fmla="*/ 280702 w 450913"/>
                <a:gd name="connsiteY36" fmla="*/ 448168 h 581993"/>
                <a:gd name="connsiteX37" fmla="*/ 275844 w 450913"/>
                <a:gd name="connsiteY37" fmla="*/ 581994 h 58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50913" h="581993">
                  <a:moveTo>
                    <a:pt x="275844" y="581994"/>
                  </a:moveTo>
                  <a:cubicBezTo>
                    <a:pt x="240887" y="581899"/>
                    <a:pt x="205931" y="581899"/>
                    <a:pt x="170974" y="581803"/>
                  </a:cubicBezTo>
                  <a:cubicBezTo>
                    <a:pt x="166306" y="542275"/>
                    <a:pt x="169831" y="502650"/>
                    <a:pt x="169354" y="463122"/>
                  </a:cubicBezTo>
                  <a:cubicBezTo>
                    <a:pt x="168688" y="412163"/>
                    <a:pt x="169164" y="413116"/>
                    <a:pt x="118015" y="411782"/>
                  </a:cubicBezTo>
                  <a:cubicBezTo>
                    <a:pt x="78677" y="410829"/>
                    <a:pt x="39052" y="417211"/>
                    <a:pt x="0" y="407305"/>
                  </a:cubicBezTo>
                  <a:cubicBezTo>
                    <a:pt x="95" y="373206"/>
                    <a:pt x="95" y="339202"/>
                    <a:pt x="191" y="305102"/>
                  </a:cubicBezTo>
                  <a:cubicBezTo>
                    <a:pt x="9811" y="299101"/>
                    <a:pt x="20669" y="300530"/>
                    <a:pt x="31147" y="300530"/>
                  </a:cubicBezTo>
                  <a:cubicBezTo>
                    <a:pt x="70009" y="300625"/>
                    <a:pt x="108966" y="299958"/>
                    <a:pt x="147828" y="301292"/>
                  </a:cubicBezTo>
                  <a:cubicBezTo>
                    <a:pt x="165545" y="301864"/>
                    <a:pt x="170593" y="295577"/>
                    <a:pt x="170117" y="278623"/>
                  </a:cubicBezTo>
                  <a:cubicBezTo>
                    <a:pt x="169164" y="241570"/>
                    <a:pt x="169736" y="204423"/>
                    <a:pt x="170117" y="167275"/>
                  </a:cubicBezTo>
                  <a:cubicBezTo>
                    <a:pt x="170212" y="155179"/>
                    <a:pt x="167069" y="142320"/>
                    <a:pt x="175927" y="131557"/>
                  </a:cubicBezTo>
                  <a:cubicBezTo>
                    <a:pt x="182690" y="129842"/>
                    <a:pt x="186785" y="126985"/>
                    <a:pt x="184690" y="118603"/>
                  </a:cubicBezTo>
                  <a:cubicBezTo>
                    <a:pt x="178784" y="94981"/>
                    <a:pt x="138684" y="55737"/>
                    <a:pt x="112395" y="48499"/>
                  </a:cubicBezTo>
                  <a:cubicBezTo>
                    <a:pt x="109919" y="54023"/>
                    <a:pt x="113348" y="58595"/>
                    <a:pt x="114586" y="63643"/>
                  </a:cubicBezTo>
                  <a:cubicBezTo>
                    <a:pt x="121825" y="93361"/>
                    <a:pt x="149543" y="107173"/>
                    <a:pt x="165926" y="129652"/>
                  </a:cubicBezTo>
                  <a:cubicBezTo>
                    <a:pt x="145923" y="129652"/>
                    <a:pt x="125921" y="129652"/>
                    <a:pt x="105918" y="129652"/>
                  </a:cubicBezTo>
                  <a:cubicBezTo>
                    <a:pt x="92202" y="104791"/>
                    <a:pt x="71723" y="83170"/>
                    <a:pt x="68199" y="53547"/>
                  </a:cubicBezTo>
                  <a:cubicBezTo>
                    <a:pt x="66104" y="35830"/>
                    <a:pt x="64960" y="16685"/>
                    <a:pt x="83725" y="6589"/>
                  </a:cubicBezTo>
                  <a:cubicBezTo>
                    <a:pt x="102013" y="-3317"/>
                    <a:pt x="122015" y="-1698"/>
                    <a:pt x="139256" y="9065"/>
                  </a:cubicBezTo>
                  <a:cubicBezTo>
                    <a:pt x="176213" y="32306"/>
                    <a:pt x="208121" y="60691"/>
                    <a:pt x="223361" y="106220"/>
                  </a:cubicBezTo>
                  <a:cubicBezTo>
                    <a:pt x="234029" y="90599"/>
                    <a:pt x="244316" y="76312"/>
                    <a:pt x="253841" y="61453"/>
                  </a:cubicBezTo>
                  <a:cubicBezTo>
                    <a:pt x="269558" y="36878"/>
                    <a:pt x="296418" y="25639"/>
                    <a:pt x="318326" y="8970"/>
                  </a:cubicBezTo>
                  <a:cubicBezTo>
                    <a:pt x="334423" y="-3222"/>
                    <a:pt x="354806" y="-555"/>
                    <a:pt x="371570" y="14399"/>
                  </a:cubicBezTo>
                  <a:cubicBezTo>
                    <a:pt x="389477" y="30496"/>
                    <a:pt x="382810" y="50975"/>
                    <a:pt x="380714" y="69454"/>
                  </a:cubicBezTo>
                  <a:cubicBezTo>
                    <a:pt x="377857" y="94981"/>
                    <a:pt x="361283" y="113935"/>
                    <a:pt x="343090" y="130985"/>
                  </a:cubicBezTo>
                  <a:cubicBezTo>
                    <a:pt x="324040" y="130890"/>
                    <a:pt x="304895" y="130890"/>
                    <a:pt x="285845" y="130795"/>
                  </a:cubicBezTo>
                  <a:cubicBezTo>
                    <a:pt x="302323" y="112697"/>
                    <a:pt x="318040" y="93837"/>
                    <a:pt x="335661" y="76978"/>
                  </a:cubicBezTo>
                  <a:cubicBezTo>
                    <a:pt x="344805" y="68215"/>
                    <a:pt x="349377" y="58214"/>
                    <a:pt x="342519" y="49546"/>
                  </a:cubicBezTo>
                  <a:cubicBezTo>
                    <a:pt x="333280" y="37831"/>
                    <a:pt x="325374" y="51737"/>
                    <a:pt x="318707" y="56309"/>
                  </a:cubicBezTo>
                  <a:cubicBezTo>
                    <a:pt x="292608" y="73835"/>
                    <a:pt x="273082" y="97171"/>
                    <a:pt x="262795" y="128413"/>
                  </a:cubicBezTo>
                  <a:cubicBezTo>
                    <a:pt x="268700" y="129652"/>
                    <a:pt x="274606" y="130795"/>
                    <a:pt x="280511" y="132033"/>
                  </a:cubicBezTo>
                  <a:cubicBezTo>
                    <a:pt x="280892" y="174324"/>
                    <a:pt x="281464" y="216615"/>
                    <a:pt x="281464" y="258906"/>
                  </a:cubicBezTo>
                  <a:cubicBezTo>
                    <a:pt x="281464" y="301578"/>
                    <a:pt x="281369" y="299673"/>
                    <a:pt x="325184" y="302149"/>
                  </a:cubicBezTo>
                  <a:cubicBezTo>
                    <a:pt x="367094" y="304531"/>
                    <a:pt x="409480" y="299387"/>
                    <a:pt x="450914" y="309483"/>
                  </a:cubicBezTo>
                  <a:cubicBezTo>
                    <a:pt x="450818" y="343297"/>
                    <a:pt x="450628" y="377111"/>
                    <a:pt x="450532" y="410925"/>
                  </a:cubicBezTo>
                  <a:cubicBezTo>
                    <a:pt x="405765" y="416164"/>
                    <a:pt x="360902" y="412163"/>
                    <a:pt x="316135" y="412735"/>
                  </a:cubicBezTo>
                  <a:cubicBezTo>
                    <a:pt x="280988" y="413211"/>
                    <a:pt x="281940" y="412544"/>
                    <a:pt x="280702" y="448168"/>
                  </a:cubicBezTo>
                  <a:cubicBezTo>
                    <a:pt x="278987" y="492745"/>
                    <a:pt x="285655" y="537703"/>
                    <a:pt x="275844" y="581994"/>
                  </a:cubicBezTo>
                  <a:close/>
                </a:path>
              </a:pathLst>
            </a:custGeom>
            <a:solidFill>
              <a:srgbClr val="F2D1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2" name="任意多边形 17">
              <a:extLst>
                <a:ext uri="{FF2B5EF4-FFF2-40B4-BE49-F238E27FC236}">
                  <a16:creationId xmlns:a16="http://schemas.microsoft.com/office/drawing/2014/main" id="{30D77D5E-F7F9-429A-9652-90C3869B4336}"/>
                </a:ext>
              </a:extLst>
            </p:cNvPr>
            <p:cNvSpPr/>
            <p:nvPr/>
          </p:nvSpPr>
          <p:spPr>
            <a:xfrm>
              <a:off x="5560841" y="3741419"/>
              <a:ext cx="928506" cy="147637"/>
            </a:xfrm>
            <a:custGeom>
              <a:avLst/>
              <a:gdLst>
                <a:gd name="connsiteX0" fmla="*/ 271792 w 928506"/>
                <a:gd name="connsiteY0" fmla="*/ 138113 h 147637"/>
                <a:gd name="connsiteX1" fmla="*/ 47192 w 928506"/>
                <a:gd name="connsiteY1" fmla="*/ 96012 h 147637"/>
                <a:gd name="connsiteX2" fmla="*/ 10902 w 928506"/>
                <a:gd name="connsiteY2" fmla="*/ 81248 h 147637"/>
                <a:gd name="connsiteX3" fmla="*/ 33572 w 928506"/>
                <a:gd name="connsiteY3" fmla="*/ 0 h 147637"/>
                <a:gd name="connsiteX4" fmla="*/ 207212 w 928506"/>
                <a:gd name="connsiteY4" fmla="*/ 33719 h 147637"/>
                <a:gd name="connsiteX5" fmla="*/ 272649 w 928506"/>
                <a:gd name="connsiteY5" fmla="*/ 41529 h 147637"/>
                <a:gd name="connsiteX6" fmla="*/ 303701 w 928506"/>
                <a:gd name="connsiteY6" fmla="*/ 45815 h 147637"/>
                <a:gd name="connsiteX7" fmla="*/ 855198 w 928506"/>
                <a:gd name="connsiteY7" fmla="*/ 6287 h 147637"/>
                <a:gd name="connsiteX8" fmla="*/ 906824 w 928506"/>
                <a:gd name="connsiteY8" fmla="*/ 4953 h 147637"/>
                <a:gd name="connsiteX9" fmla="*/ 922921 w 928506"/>
                <a:gd name="connsiteY9" fmla="*/ 71533 h 147637"/>
                <a:gd name="connsiteX10" fmla="*/ 886250 w 928506"/>
                <a:gd name="connsiteY10" fmla="*/ 95060 h 147637"/>
                <a:gd name="connsiteX11" fmla="*/ 586593 w 928506"/>
                <a:gd name="connsiteY11" fmla="*/ 143542 h 147637"/>
                <a:gd name="connsiteX12" fmla="*/ 300938 w 928506"/>
                <a:gd name="connsiteY12" fmla="*/ 141827 h 147637"/>
                <a:gd name="connsiteX13" fmla="*/ 271792 w 928506"/>
                <a:gd name="connsiteY13" fmla="*/ 138113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8506" h="147637">
                  <a:moveTo>
                    <a:pt x="271792" y="138113"/>
                  </a:moveTo>
                  <a:cubicBezTo>
                    <a:pt x="196449" y="126683"/>
                    <a:pt x="121011" y="115824"/>
                    <a:pt x="47192" y="96012"/>
                  </a:cubicBezTo>
                  <a:cubicBezTo>
                    <a:pt x="34238" y="92488"/>
                    <a:pt x="22427" y="87535"/>
                    <a:pt x="10902" y="81248"/>
                  </a:cubicBezTo>
                  <a:cubicBezTo>
                    <a:pt x="-8338" y="41815"/>
                    <a:pt x="-2909" y="22098"/>
                    <a:pt x="33572" y="0"/>
                  </a:cubicBezTo>
                  <a:cubicBezTo>
                    <a:pt x="91388" y="11335"/>
                    <a:pt x="149205" y="23051"/>
                    <a:pt x="207212" y="33719"/>
                  </a:cubicBezTo>
                  <a:cubicBezTo>
                    <a:pt x="228834" y="37719"/>
                    <a:pt x="250837" y="38958"/>
                    <a:pt x="272649" y="41529"/>
                  </a:cubicBezTo>
                  <a:cubicBezTo>
                    <a:pt x="282841" y="44387"/>
                    <a:pt x="292938" y="47339"/>
                    <a:pt x="303701" y="45815"/>
                  </a:cubicBezTo>
                  <a:cubicBezTo>
                    <a:pt x="489819" y="64389"/>
                    <a:pt x="673652" y="51721"/>
                    <a:pt x="855198" y="6287"/>
                  </a:cubicBezTo>
                  <a:cubicBezTo>
                    <a:pt x="872343" y="2000"/>
                    <a:pt x="889393" y="-2381"/>
                    <a:pt x="906824" y="4953"/>
                  </a:cubicBezTo>
                  <a:cubicBezTo>
                    <a:pt x="928826" y="23146"/>
                    <a:pt x="933875" y="45434"/>
                    <a:pt x="922921" y="71533"/>
                  </a:cubicBezTo>
                  <a:cubicBezTo>
                    <a:pt x="914730" y="85630"/>
                    <a:pt x="901204" y="91345"/>
                    <a:pt x="886250" y="95060"/>
                  </a:cubicBezTo>
                  <a:cubicBezTo>
                    <a:pt x="787666" y="119444"/>
                    <a:pt x="687844" y="135255"/>
                    <a:pt x="586593" y="143542"/>
                  </a:cubicBezTo>
                  <a:cubicBezTo>
                    <a:pt x="491153" y="151352"/>
                    <a:pt x="396188" y="146400"/>
                    <a:pt x="300938" y="141827"/>
                  </a:cubicBezTo>
                  <a:cubicBezTo>
                    <a:pt x="291699" y="136970"/>
                    <a:pt x="281698" y="137636"/>
                    <a:pt x="271792" y="138113"/>
                  </a:cubicBezTo>
                  <a:close/>
                </a:path>
              </a:pathLst>
            </a:custGeom>
            <a:solidFill>
              <a:srgbClr val="2D3E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3" name="任意多边形 18">
              <a:extLst>
                <a:ext uri="{FF2B5EF4-FFF2-40B4-BE49-F238E27FC236}">
                  <a16:creationId xmlns:a16="http://schemas.microsoft.com/office/drawing/2014/main" id="{B936D190-266A-407A-9719-DCDCA880ABAE}"/>
                </a:ext>
              </a:extLst>
            </p:cNvPr>
            <p:cNvSpPr/>
            <p:nvPr/>
          </p:nvSpPr>
          <p:spPr>
            <a:xfrm>
              <a:off x="6877487" y="3913418"/>
              <a:ext cx="412848" cy="354352"/>
            </a:xfrm>
            <a:custGeom>
              <a:avLst/>
              <a:gdLst>
                <a:gd name="connsiteX0" fmla="*/ 1848 w 412848"/>
                <a:gd name="connsiteY0" fmla="*/ 88510 h 354352"/>
                <a:gd name="connsiteX1" fmla="*/ 22518 w 412848"/>
                <a:gd name="connsiteY1" fmla="*/ 12501 h 354352"/>
                <a:gd name="connsiteX2" fmla="*/ 48330 w 412848"/>
                <a:gd name="connsiteY2" fmla="*/ 6881 h 354352"/>
                <a:gd name="connsiteX3" fmla="*/ 179490 w 412848"/>
                <a:gd name="connsiteY3" fmla="*/ 26978 h 354352"/>
                <a:gd name="connsiteX4" fmla="*/ 240259 w 412848"/>
                <a:gd name="connsiteY4" fmla="*/ 60602 h 354352"/>
                <a:gd name="connsiteX5" fmla="*/ 381801 w 412848"/>
                <a:gd name="connsiteY5" fmla="*/ 159281 h 354352"/>
                <a:gd name="connsiteX6" fmla="*/ 399803 w 412848"/>
                <a:gd name="connsiteY6" fmla="*/ 163472 h 354352"/>
                <a:gd name="connsiteX7" fmla="*/ 404375 w 412848"/>
                <a:gd name="connsiteY7" fmla="*/ 188332 h 354352"/>
                <a:gd name="connsiteX8" fmla="*/ 363513 w 412848"/>
                <a:gd name="connsiteY8" fmla="*/ 212906 h 354352"/>
                <a:gd name="connsiteX9" fmla="*/ 241593 w 412848"/>
                <a:gd name="connsiteY9" fmla="*/ 354353 h 354352"/>
                <a:gd name="connsiteX10" fmla="*/ 221971 w 412848"/>
                <a:gd name="connsiteY10" fmla="*/ 341399 h 354352"/>
                <a:gd name="connsiteX11" fmla="*/ 207398 w 412848"/>
                <a:gd name="connsiteY11" fmla="*/ 298155 h 354352"/>
                <a:gd name="connsiteX12" fmla="*/ 264929 w 412848"/>
                <a:gd name="connsiteY12" fmla="*/ 206715 h 354352"/>
                <a:gd name="connsiteX13" fmla="*/ 269311 w 412848"/>
                <a:gd name="connsiteY13" fmla="*/ 186998 h 354352"/>
                <a:gd name="connsiteX14" fmla="*/ 249022 w 412848"/>
                <a:gd name="connsiteY14" fmla="*/ 191952 h 354352"/>
                <a:gd name="connsiteX15" fmla="*/ 238640 w 412848"/>
                <a:gd name="connsiteY15" fmla="*/ 203953 h 354352"/>
                <a:gd name="connsiteX16" fmla="*/ 182823 w 412848"/>
                <a:gd name="connsiteY16" fmla="*/ 305394 h 354352"/>
                <a:gd name="connsiteX17" fmla="*/ 155582 w 412848"/>
                <a:gd name="connsiteY17" fmla="*/ 319491 h 354352"/>
                <a:gd name="connsiteX18" fmla="*/ 147295 w 412848"/>
                <a:gd name="connsiteY18" fmla="*/ 296060 h 354352"/>
                <a:gd name="connsiteX19" fmla="*/ 138342 w 412848"/>
                <a:gd name="connsiteY19" fmla="*/ 235481 h 354352"/>
                <a:gd name="connsiteX20" fmla="*/ 82716 w 412848"/>
                <a:gd name="connsiteY20" fmla="*/ 233862 h 354352"/>
                <a:gd name="connsiteX21" fmla="*/ 61761 w 412848"/>
                <a:gd name="connsiteY21" fmla="*/ 287773 h 354352"/>
                <a:gd name="connsiteX22" fmla="*/ 37091 w 412848"/>
                <a:gd name="connsiteY22" fmla="*/ 299108 h 354352"/>
                <a:gd name="connsiteX23" fmla="*/ 36138 w 412848"/>
                <a:gd name="connsiteY23" fmla="*/ 288821 h 354352"/>
                <a:gd name="connsiteX24" fmla="*/ 1848 w 412848"/>
                <a:gd name="connsiteY24" fmla="*/ 88510 h 3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2848" h="354352">
                  <a:moveTo>
                    <a:pt x="1848" y="88510"/>
                  </a:moveTo>
                  <a:cubicBezTo>
                    <a:pt x="6516" y="62507"/>
                    <a:pt x="9849" y="36218"/>
                    <a:pt x="22518" y="12501"/>
                  </a:cubicBezTo>
                  <a:cubicBezTo>
                    <a:pt x="28804" y="785"/>
                    <a:pt x="35186" y="-5788"/>
                    <a:pt x="48330" y="6881"/>
                  </a:cubicBezTo>
                  <a:cubicBezTo>
                    <a:pt x="104719" y="61269"/>
                    <a:pt x="105004" y="60983"/>
                    <a:pt x="179490" y="26978"/>
                  </a:cubicBezTo>
                  <a:cubicBezTo>
                    <a:pt x="207112" y="24978"/>
                    <a:pt x="227591" y="35932"/>
                    <a:pt x="240259" y="60602"/>
                  </a:cubicBezTo>
                  <a:cubicBezTo>
                    <a:pt x="270072" y="118419"/>
                    <a:pt x="317221" y="151280"/>
                    <a:pt x="381801" y="159281"/>
                  </a:cubicBezTo>
                  <a:cubicBezTo>
                    <a:pt x="387897" y="160043"/>
                    <a:pt x="394088" y="161376"/>
                    <a:pt x="399803" y="163472"/>
                  </a:cubicBezTo>
                  <a:cubicBezTo>
                    <a:pt x="415138" y="168996"/>
                    <a:pt x="417329" y="178616"/>
                    <a:pt x="404375" y="188332"/>
                  </a:cubicBezTo>
                  <a:cubicBezTo>
                    <a:pt x="391707" y="197762"/>
                    <a:pt x="377419" y="205191"/>
                    <a:pt x="363513" y="212906"/>
                  </a:cubicBezTo>
                  <a:cubicBezTo>
                    <a:pt x="305410" y="245101"/>
                    <a:pt x="266072" y="293297"/>
                    <a:pt x="241593" y="354353"/>
                  </a:cubicBezTo>
                  <a:cubicBezTo>
                    <a:pt x="235116" y="349876"/>
                    <a:pt x="229210" y="343589"/>
                    <a:pt x="221971" y="341399"/>
                  </a:cubicBezTo>
                  <a:cubicBezTo>
                    <a:pt x="196444" y="333398"/>
                    <a:pt x="198730" y="317491"/>
                    <a:pt x="207398" y="298155"/>
                  </a:cubicBezTo>
                  <a:cubicBezTo>
                    <a:pt x="222352" y="265008"/>
                    <a:pt x="239688" y="233385"/>
                    <a:pt x="264929" y="206715"/>
                  </a:cubicBezTo>
                  <a:cubicBezTo>
                    <a:pt x="270168" y="201191"/>
                    <a:pt x="278454" y="195190"/>
                    <a:pt x="269311" y="186998"/>
                  </a:cubicBezTo>
                  <a:cubicBezTo>
                    <a:pt x="261214" y="179760"/>
                    <a:pt x="254642" y="186141"/>
                    <a:pt x="249022" y="191952"/>
                  </a:cubicBezTo>
                  <a:cubicBezTo>
                    <a:pt x="245307" y="195762"/>
                    <a:pt x="241974" y="199857"/>
                    <a:pt x="238640" y="203953"/>
                  </a:cubicBezTo>
                  <a:cubicBezTo>
                    <a:pt x="213970" y="234433"/>
                    <a:pt x="194730" y="268056"/>
                    <a:pt x="182823" y="305394"/>
                  </a:cubicBezTo>
                  <a:cubicBezTo>
                    <a:pt x="177966" y="320729"/>
                    <a:pt x="170727" y="323015"/>
                    <a:pt x="155582" y="319491"/>
                  </a:cubicBezTo>
                  <a:cubicBezTo>
                    <a:pt x="137485" y="315396"/>
                    <a:pt x="143962" y="305394"/>
                    <a:pt x="147295" y="296060"/>
                  </a:cubicBezTo>
                  <a:cubicBezTo>
                    <a:pt x="155011" y="274152"/>
                    <a:pt x="149200" y="254436"/>
                    <a:pt x="138342" y="235481"/>
                  </a:cubicBezTo>
                  <a:cubicBezTo>
                    <a:pt x="123387" y="209287"/>
                    <a:pt x="98718" y="208430"/>
                    <a:pt x="82716" y="233862"/>
                  </a:cubicBezTo>
                  <a:cubicBezTo>
                    <a:pt x="72334" y="250435"/>
                    <a:pt x="64999" y="268342"/>
                    <a:pt x="61761" y="287773"/>
                  </a:cubicBezTo>
                  <a:cubicBezTo>
                    <a:pt x="59094" y="303680"/>
                    <a:pt x="52045" y="309966"/>
                    <a:pt x="37091" y="299108"/>
                  </a:cubicBezTo>
                  <a:cubicBezTo>
                    <a:pt x="36805" y="295679"/>
                    <a:pt x="37567" y="291678"/>
                    <a:pt x="36138" y="288821"/>
                  </a:cubicBezTo>
                  <a:cubicBezTo>
                    <a:pt x="2991" y="225765"/>
                    <a:pt x="-3962" y="158233"/>
                    <a:pt x="1848" y="88510"/>
                  </a:cubicBezTo>
                  <a:close/>
                </a:path>
              </a:pathLst>
            </a:custGeom>
            <a:solidFill>
              <a:srgbClr val="4C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4" name="任意多边形 19">
              <a:extLst>
                <a:ext uri="{FF2B5EF4-FFF2-40B4-BE49-F238E27FC236}">
                  <a16:creationId xmlns:a16="http://schemas.microsoft.com/office/drawing/2014/main" id="{AD470D1D-B7B8-42C8-B744-F752502F325F}"/>
                </a:ext>
              </a:extLst>
            </p:cNvPr>
            <p:cNvSpPr/>
            <p:nvPr/>
          </p:nvSpPr>
          <p:spPr>
            <a:xfrm>
              <a:off x="5826152" y="2691294"/>
              <a:ext cx="529000" cy="672228"/>
            </a:xfrm>
            <a:custGeom>
              <a:avLst/>
              <a:gdLst>
                <a:gd name="connsiteX0" fmla="*/ 133449 w 529000"/>
                <a:gd name="connsiteY0" fmla="*/ 9519 h 672228"/>
                <a:gd name="connsiteX1" fmla="*/ 313567 w 529000"/>
                <a:gd name="connsiteY1" fmla="*/ 54858 h 672228"/>
                <a:gd name="connsiteX2" fmla="*/ 413198 w 529000"/>
                <a:gd name="connsiteY2" fmla="*/ 177921 h 672228"/>
                <a:gd name="connsiteX3" fmla="*/ 434058 w 529000"/>
                <a:gd name="connsiteY3" fmla="*/ 197924 h 672228"/>
                <a:gd name="connsiteX4" fmla="*/ 497304 w 529000"/>
                <a:gd name="connsiteY4" fmla="*/ 173730 h 672228"/>
                <a:gd name="connsiteX5" fmla="*/ 511782 w 529000"/>
                <a:gd name="connsiteY5" fmla="*/ 149917 h 672228"/>
                <a:gd name="connsiteX6" fmla="*/ 528546 w 529000"/>
                <a:gd name="connsiteY6" fmla="*/ 174016 h 672228"/>
                <a:gd name="connsiteX7" fmla="*/ 478540 w 529000"/>
                <a:gd name="connsiteY7" fmla="*/ 242786 h 672228"/>
                <a:gd name="connsiteX8" fmla="*/ 468538 w 529000"/>
                <a:gd name="connsiteY8" fmla="*/ 259265 h 672228"/>
                <a:gd name="connsiteX9" fmla="*/ 473682 w 529000"/>
                <a:gd name="connsiteY9" fmla="*/ 292697 h 672228"/>
                <a:gd name="connsiteX10" fmla="*/ 320615 w 529000"/>
                <a:gd name="connsiteY10" fmla="*/ 562255 h 672228"/>
                <a:gd name="connsiteX11" fmla="*/ 229271 w 529000"/>
                <a:gd name="connsiteY11" fmla="*/ 588067 h 672228"/>
                <a:gd name="connsiteX12" fmla="*/ 209363 w 529000"/>
                <a:gd name="connsiteY12" fmla="*/ 625406 h 672228"/>
                <a:gd name="connsiteX13" fmla="*/ 177074 w 529000"/>
                <a:gd name="connsiteY13" fmla="*/ 672173 h 672228"/>
                <a:gd name="connsiteX14" fmla="*/ 100112 w 529000"/>
                <a:gd name="connsiteY14" fmla="*/ 655505 h 672228"/>
                <a:gd name="connsiteX15" fmla="*/ 73823 w 529000"/>
                <a:gd name="connsiteY15" fmla="*/ 638741 h 672228"/>
                <a:gd name="connsiteX16" fmla="*/ 16196 w 529000"/>
                <a:gd name="connsiteY16" fmla="*/ 412617 h 672228"/>
                <a:gd name="connsiteX17" fmla="*/ 22292 w 529000"/>
                <a:gd name="connsiteY17" fmla="*/ 339751 h 672228"/>
                <a:gd name="connsiteX18" fmla="*/ 61631 w 529000"/>
                <a:gd name="connsiteY18" fmla="*/ 196590 h 672228"/>
                <a:gd name="connsiteX19" fmla="*/ 88872 w 529000"/>
                <a:gd name="connsiteY19" fmla="*/ 115437 h 672228"/>
                <a:gd name="connsiteX20" fmla="*/ 133449 w 529000"/>
                <a:gd name="connsiteY20" fmla="*/ 9519 h 672228"/>
                <a:gd name="connsiteX21" fmla="*/ 352619 w 529000"/>
                <a:gd name="connsiteY21" fmla="*/ 150775 h 672228"/>
                <a:gd name="connsiteX22" fmla="*/ 352429 w 529000"/>
                <a:gd name="connsiteY22" fmla="*/ 189923 h 672228"/>
                <a:gd name="connsiteX23" fmla="*/ 347095 w 529000"/>
                <a:gd name="connsiteY23" fmla="*/ 223927 h 672228"/>
                <a:gd name="connsiteX24" fmla="*/ 313948 w 529000"/>
                <a:gd name="connsiteY24" fmla="*/ 254597 h 672228"/>
                <a:gd name="connsiteX25" fmla="*/ 272419 w 529000"/>
                <a:gd name="connsiteY25" fmla="*/ 236976 h 672228"/>
                <a:gd name="connsiteX26" fmla="*/ 255464 w 529000"/>
                <a:gd name="connsiteY26" fmla="*/ 210020 h 672228"/>
                <a:gd name="connsiteX27" fmla="*/ 190409 w 529000"/>
                <a:gd name="connsiteY27" fmla="*/ 186779 h 672228"/>
                <a:gd name="connsiteX28" fmla="*/ 165072 w 529000"/>
                <a:gd name="connsiteY28" fmla="*/ 188399 h 672228"/>
                <a:gd name="connsiteX29" fmla="*/ 82395 w 529000"/>
                <a:gd name="connsiteY29" fmla="*/ 219069 h 672228"/>
                <a:gd name="connsiteX30" fmla="*/ 60297 w 529000"/>
                <a:gd name="connsiteY30" fmla="*/ 370517 h 672228"/>
                <a:gd name="connsiteX31" fmla="*/ 56582 w 529000"/>
                <a:gd name="connsiteY31" fmla="*/ 402616 h 672228"/>
                <a:gd name="connsiteX32" fmla="*/ 34103 w 529000"/>
                <a:gd name="connsiteY32" fmla="*/ 513963 h 672228"/>
                <a:gd name="connsiteX33" fmla="*/ 179645 w 529000"/>
                <a:gd name="connsiteY33" fmla="*/ 638169 h 672228"/>
                <a:gd name="connsiteX34" fmla="*/ 175931 w 529000"/>
                <a:gd name="connsiteY34" fmla="*/ 625691 h 672228"/>
                <a:gd name="connsiteX35" fmla="*/ 211173 w 529000"/>
                <a:gd name="connsiteY35" fmla="*/ 560731 h 672228"/>
                <a:gd name="connsiteX36" fmla="*/ 257846 w 529000"/>
                <a:gd name="connsiteY36" fmla="*/ 550539 h 672228"/>
                <a:gd name="connsiteX37" fmla="*/ 435106 w 529000"/>
                <a:gd name="connsiteY37" fmla="*/ 246215 h 672228"/>
                <a:gd name="connsiteX38" fmla="*/ 428724 w 529000"/>
                <a:gd name="connsiteY38" fmla="*/ 232213 h 672228"/>
                <a:gd name="connsiteX39" fmla="*/ 352619 w 529000"/>
                <a:gd name="connsiteY39" fmla="*/ 150775 h 672228"/>
                <a:gd name="connsiteX40" fmla="*/ 320806 w 529000"/>
                <a:gd name="connsiteY40" fmla="*/ 157823 h 672228"/>
                <a:gd name="connsiteX41" fmla="*/ 255274 w 529000"/>
                <a:gd name="connsiteY41" fmla="*/ 50477 h 672228"/>
                <a:gd name="connsiteX42" fmla="*/ 238415 w 529000"/>
                <a:gd name="connsiteY42" fmla="*/ 42761 h 672228"/>
                <a:gd name="connsiteX43" fmla="*/ 118400 w 529000"/>
                <a:gd name="connsiteY43" fmla="*/ 126962 h 672228"/>
                <a:gd name="connsiteX44" fmla="*/ 141164 w 529000"/>
                <a:gd name="connsiteY44" fmla="*/ 150299 h 672228"/>
                <a:gd name="connsiteX45" fmla="*/ 210887 w 529000"/>
                <a:gd name="connsiteY45" fmla="*/ 151441 h 672228"/>
                <a:gd name="connsiteX46" fmla="*/ 270704 w 529000"/>
                <a:gd name="connsiteY46" fmla="*/ 179159 h 672228"/>
                <a:gd name="connsiteX47" fmla="*/ 290993 w 529000"/>
                <a:gd name="connsiteY47" fmla="*/ 210211 h 672228"/>
                <a:gd name="connsiteX48" fmla="*/ 308328 w 529000"/>
                <a:gd name="connsiteY48" fmla="*/ 223927 h 672228"/>
                <a:gd name="connsiteX49" fmla="*/ 320615 w 529000"/>
                <a:gd name="connsiteY49" fmla="*/ 202877 h 672228"/>
                <a:gd name="connsiteX50" fmla="*/ 320806 w 529000"/>
                <a:gd name="connsiteY50" fmla="*/ 157823 h 67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29000" h="672228">
                  <a:moveTo>
                    <a:pt x="133449" y="9519"/>
                  </a:moveTo>
                  <a:cubicBezTo>
                    <a:pt x="203458" y="-15055"/>
                    <a:pt x="261084" y="10757"/>
                    <a:pt x="313567" y="54858"/>
                  </a:cubicBezTo>
                  <a:cubicBezTo>
                    <a:pt x="354620" y="89338"/>
                    <a:pt x="378146" y="138392"/>
                    <a:pt x="413198" y="177921"/>
                  </a:cubicBezTo>
                  <a:cubicBezTo>
                    <a:pt x="419580" y="185065"/>
                    <a:pt x="426343" y="192304"/>
                    <a:pt x="434058" y="197924"/>
                  </a:cubicBezTo>
                  <a:cubicBezTo>
                    <a:pt x="470634" y="224689"/>
                    <a:pt x="487493" y="218116"/>
                    <a:pt x="497304" y="173730"/>
                  </a:cubicBezTo>
                  <a:cubicBezTo>
                    <a:pt x="499400" y="164015"/>
                    <a:pt x="501971" y="154775"/>
                    <a:pt x="511782" y="149917"/>
                  </a:cubicBezTo>
                  <a:cubicBezTo>
                    <a:pt x="526641" y="151537"/>
                    <a:pt x="530451" y="160871"/>
                    <a:pt x="528546" y="174016"/>
                  </a:cubicBezTo>
                  <a:cubicBezTo>
                    <a:pt x="523974" y="205734"/>
                    <a:pt x="515211" y="234690"/>
                    <a:pt x="478540" y="242786"/>
                  </a:cubicBezTo>
                  <a:cubicBezTo>
                    <a:pt x="468538" y="244977"/>
                    <a:pt x="465967" y="249549"/>
                    <a:pt x="468538" y="259265"/>
                  </a:cubicBezTo>
                  <a:cubicBezTo>
                    <a:pt x="471492" y="270123"/>
                    <a:pt x="467967" y="282125"/>
                    <a:pt x="473682" y="292697"/>
                  </a:cubicBezTo>
                  <a:cubicBezTo>
                    <a:pt x="474539" y="411950"/>
                    <a:pt x="428534" y="505010"/>
                    <a:pt x="320615" y="562255"/>
                  </a:cubicBezTo>
                  <a:cubicBezTo>
                    <a:pt x="292326" y="577304"/>
                    <a:pt x="260322" y="581495"/>
                    <a:pt x="229271" y="588067"/>
                  </a:cubicBezTo>
                  <a:cubicBezTo>
                    <a:pt x="200505" y="594163"/>
                    <a:pt x="198791" y="598164"/>
                    <a:pt x="209363" y="625406"/>
                  </a:cubicBezTo>
                  <a:cubicBezTo>
                    <a:pt x="220412" y="653790"/>
                    <a:pt x="207935" y="671125"/>
                    <a:pt x="177074" y="672173"/>
                  </a:cubicBezTo>
                  <a:cubicBezTo>
                    <a:pt x="149832" y="673126"/>
                    <a:pt x="125639" y="661505"/>
                    <a:pt x="100112" y="655505"/>
                  </a:cubicBezTo>
                  <a:cubicBezTo>
                    <a:pt x="93349" y="646742"/>
                    <a:pt x="84014" y="642074"/>
                    <a:pt x="73823" y="638741"/>
                  </a:cubicBezTo>
                  <a:cubicBezTo>
                    <a:pt x="-7997" y="568256"/>
                    <a:pt x="-12855" y="469196"/>
                    <a:pt x="16196" y="412617"/>
                  </a:cubicBezTo>
                  <a:cubicBezTo>
                    <a:pt x="29150" y="387281"/>
                    <a:pt x="30198" y="364897"/>
                    <a:pt x="22292" y="339751"/>
                  </a:cubicBezTo>
                  <a:cubicBezTo>
                    <a:pt x="24483" y="288887"/>
                    <a:pt x="29912" y="237643"/>
                    <a:pt x="61631" y="196590"/>
                  </a:cubicBezTo>
                  <a:cubicBezTo>
                    <a:pt x="81252" y="171063"/>
                    <a:pt x="91253" y="148679"/>
                    <a:pt x="88872" y="115437"/>
                  </a:cubicBezTo>
                  <a:cubicBezTo>
                    <a:pt x="85919" y="74956"/>
                    <a:pt x="99635" y="36761"/>
                    <a:pt x="133449" y="9519"/>
                  </a:cubicBezTo>
                  <a:close/>
                  <a:moveTo>
                    <a:pt x="352619" y="150775"/>
                  </a:moveTo>
                  <a:cubicBezTo>
                    <a:pt x="352619" y="168777"/>
                    <a:pt x="353286" y="179350"/>
                    <a:pt x="352429" y="189923"/>
                  </a:cubicBezTo>
                  <a:cubicBezTo>
                    <a:pt x="351476" y="201353"/>
                    <a:pt x="350048" y="212878"/>
                    <a:pt x="347095" y="223927"/>
                  </a:cubicBezTo>
                  <a:cubicBezTo>
                    <a:pt x="342523" y="240596"/>
                    <a:pt x="331474" y="251549"/>
                    <a:pt x="313948" y="254597"/>
                  </a:cubicBezTo>
                  <a:cubicBezTo>
                    <a:pt x="296422" y="257741"/>
                    <a:pt x="282611" y="251073"/>
                    <a:pt x="272419" y="236976"/>
                  </a:cubicBezTo>
                  <a:cubicBezTo>
                    <a:pt x="266228" y="228404"/>
                    <a:pt x="261275" y="218879"/>
                    <a:pt x="255464" y="210020"/>
                  </a:cubicBezTo>
                  <a:cubicBezTo>
                    <a:pt x="237176" y="181826"/>
                    <a:pt x="222603" y="176778"/>
                    <a:pt x="190409" y="186779"/>
                  </a:cubicBezTo>
                  <a:cubicBezTo>
                    <a:pt x="182122" y="189351"/>
                    <a:pt x="174788" y="192018"/>
                    <a:pt x="165072" y="188399"/>
                  </a:cubicBezTo>
                  <a:cubicBezTo>
                    <a:pt x="124115" y="173158"/>
                    <a:pt x="103064" y="180588"/>
                    <a:pt x="82395" y="219069"/>
                  </a:cubicBezTo>
                  <a:cubicBezTo>
                    <a:pt x="56773" y="266599"/>
                    <a:pt x="46962" y="317081"/>
                    <a:pt x="60297" y="370517"/>
                  </a:cubicBezTo>
                  <a:cubicBezTo>
                    <a:pt x="63155" y="381946"/>
                    <a:pt x="65155" y="391662"/>
                    <a:pt x="56582" y="402616"/>
                  </a:cubicBezTo>
                  <a:cubicBezTo>
                    <a:pt x="30865" y="435667"/>
                    <a:pt x="28007" y="474339"/>
                    <a:pt x="34103" y="513963"/>
                  </a:cubicBezTo>
                  <a:cubicBezTo>
                    <a:pt x="45343" y="587591"/>
                    <a:pt x="112875" y="645027"/>
                    <a:pt x="179645" y="638169"/>
                  </a:cubicBezTo>
                  <a:cubicBezTo>
                    <a:pt x="178407" y="633883"/>
                    <a:pt x="177264" y="629787"/>
                    <a:pt x="175931" y="625691"/>
                  </a:cubicBezTo>
                  <a:cubicBezTo>
                    <a:pt x="164024" y="588925"/>
                    <a:pt x="173645" y="570637"/>
                    <a:pt x="211173" y="560731"/>
                  </a:cubicBezTo>
                  <a:cubicBezTo>
                    <a:pt x="226508" y="556635"/>
                    <a:pt x="242129" y="552920"/>
                    <a:pt x="257846" y="550539"/>
                  </a:cubicBezTo>
                  <a:cubicBezTo>
                    <a:pt x="377099" y="531870"/>
                    <a:pt x="471206" y="390614"/>
                    <a:pt x="435106" y="246215"/>
                  </a:cubicBezTo>
                  <a:cubicBezTo>
                    <a:pt x="433868" y="241262"/>
                    <a:pt x="432344" y="234404"/>
                    <a:pt x="428724" y="232213"/>
                  </a:cubicBezTo>
                  <a:cubicBezTo>
                    <a:pt x="397292" y="213830"/>
                    <a:pt x="378623" y="183446"/>
                    <a:pt x="352619" y="150775"/>
                  </a:cubicBezTo>
                  <a:close/>
                  <a:moveTo>
                    <a:pt x="320806" y="157823"/>
                  </a:moveTo>
                  <a:cubicBezTo>
                    <a:pt x="320330" y="98483"/>
                    <a:pt x="308328" y="78956"/>
                    <a:pt x="255274" y="50477"/>
                  </a:cubicBezTo>
                  <a:cubicBezTo>
                    <a:pt x="249845" y="47524"/>
                    <a:pt x="244130" y="45142"/>
                    <a:pt x="238415" y="42761"/>
                  </a:cubicBezTo>
                  <a:cubicBezTo>
                    <a:pt x="159071" y="9233"/>
                    <a:pt x="114494" y="40761"/>
                    <a:pt x="118400" y="126962"/>
                  </a:cubicBezTo>
                  <a:cubicBezTo>
                    <a:pt x="119162" y="143250"/>
                    <a:pt x="123543" y="148584"/>
                    <a:pt x="141164" y="150299"/>
                  </a:cubicBezTo>
                  <a:cubicBezTo>
                    <a:pt x="164596" y="152680"/>
                    <a:pt x="186884" y="155537"/>
                    <a:pt x="210887" y="151441"/>
                  </a:cubicBezTo>
                  <a:cubicBezTo>
                    <a:pt x="234795" y="147346"/>
                    <a:pt x="255560" y="159919"/>
                    <a:pt x="270704" y="179159"/>
                  </a:cubicBezTo>
                  <a:cubicBezTo>
                    <a:pt x="278324" y="188875"/>
                    <a:pt x="284039" y="199924"/>
                    <a:pt x="290993" y="210211"/>
                  </a:cubicBezTo>
                  <a:cubicBezTo>
                    <a:pt x="295279" y="216592"/>
                    <a:pt x="298422" y="226022"/>
                    <a:pt x="308328" y="223927"/>
                  </a:cubicBezTo>
                  <a:cubicBezTo>
                    <a:pt x="318901" y="221641"/>
                    <a:pt x="320234" y="211640"/>
                    <a:pt x="320615" y="202877"/>
                  </a:cubicBezTo>
                  <a:cubicBezTo>
                    <a:pt x="321187" y="187922"/>
                    <a:pt x="320806" y="172873"/>
                    <a:pt x="320806" y="157823"/>
                  </a:cubicBezTo>
                  <a:close/>
                </a:path>
              </a:pathLst>
            </a:custGeom>
            <a:solidFill>
              <a:srgbClr val="32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5" name="任意多边形 20">
              <a:extLst>
                <a:ext uri="{FF2B5EF4-FFF2-40B4-BE49-F238E27FC236}">
                  <a16:creationId xmlns:a16="http://schemas.microsoft.com/office/drawing/2014/main" id="{2D1C3D36-4358-4EA2-89EF-96F66C270965}"/>
                </a:ext>
              </a:extLst>
            </p:cNvPr>
            <p:cNvSpPr/>
            <p:nvPr/>
          </p:nvSpPr>
          <p:spPr>
            <a:xfrm>
              <a:off x="4562877" y="1450075"/>
              <a:ext cx="1860241" cy="338171"/>
            </a:xfrm>
            <a:custGeom>
              <a:avLst/>
              <a:gdLst>
                <a:gd name="connsiteX0" fmla="*/ 1465495 w 1860241"/>
                <a:gd name="connsiteY0" fmla="*/ 252804 h 338171"/>
                <a:gd name="connsiteX1" fmla="*/ 1355101 w 1860241"/>
                <a:gd name="connsiteY1" fmla="*/ 285284 h 338171"/>
                <a:gd name="connsiteX2" fmla="*/ 1143360 w 1860241"/>
                <a:gd name="connsiteY2" fmla="*/ 327194 h 338171"/>
                <a:gd name="connsiteX3" fmla="*/ 1020773 w 1860241"/>
                <a:gd name="connsiteY3" fmla="*/ 338053 h 338171"/>
                <a:gd name="connsiteX4" fmla="*/ 807223 w 1860241"/>
                <a:gd name="connsiteY4" fmla="*/ 332623 h 338171"/>
                <a:gd name="connsiteX5" fmla="*/ 674444 w 1860241"/>
                <a:gd name="connsiteY5" fmla="*/ 313478 h 338171"/>
                <a:gd name="connsiteX6" fmla="*/ 465180 w 1860241"/>
                <a:gd name="connsiteY6" fmla="*/ 262043 h 338171"/>
                <a:gd name="connsiteX7" fmla="*/ 339545 w 1860241"/>
                <a:gd name="connsiteY7" fmla="*/ 216704 h 338171"/>
                <a:gd name="connsiteX8" fmla="*/ 148188 w 1860241"/>
                <a:gd name="connsiteY8" fmla="*/ 119930 h 338171"/>
                <a:gd name="connsiteX9" fmla="*/ 17886 w 1860241"/>
                <a:gd name="connsiteY9" fmla="*/ 33348 h 338171"/>
                <a:gd name="connsiteX10" fmla="*/ 2741 w 1860241"/>
                <a:gd name="connsiteY10" fmla="*/ 7535 h 338171"/>
                <a:gd name="connsiteX11" fmla="*/ 33888 w 1860241"/>
                <a:gd name="connsiteY11" fmla="*/ 11726 h 338171"/>
                <a:gd name="connsiteX12" fmla="*/ 693970 w 1860241"/>
                <a:gd name="connsiteY12" fmla="*/ 287856 h 338171"/>
                <a:gd name="connsiteX13" fmla="*/ 1738387 w 1860241"/>
                <a:gd name="connsiteY13" fmla="*/ 96022 h 338171"/>
                <a:gd name="connsiteX14" fmla="*/ 1828493 w 1860241"/>
                <a:gd name="connsiteY14" fmla="*/ 39825 h 338171"/>
                <a:gd name="connsiteX15" fmla="*/ 1857640 w 1860241"/>
                <a:gd name="connsiteY15" fmla="*/ 37920 h 338171"/>
                <a:gd name="connsiteX16" fmla="*/ 1844209 w 1860241"/>
                <a:gd name="connsiteY16" fmla="*/ 62018 h 338171"/>
                <a:gd name="connsiteX17" fmla="*/ 1675141 w 1860241"/>
                <a:gd name="connsiteY17" fmla="*/ 161840 h 338171"/>
                <a:gd name="connsiteX18" fmla="*/ 1663901 w 1860241"/>
                <a:gd name="connsiteY18" fmla="*/ 168793 h 338171"/>
                <a:gd name="connsiteX19" fmla="*/ 1465495 w 1860241"/>
                <a:gd name="connsiteY19" fmla="*/ 252804 h 33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60241" h="338171">
                  <a:moveTo>
                    <a:pt x="1465495" y="252804"/>
                  </a:moveTo>
                  <a:cubicBezTo>
                    <a:pt x="1428729" y="263662"/>
                    <a:pt x="1391867" y="274521"/>
                    <a:pt x="1355101" y="285284"/>
                  </a:cubicBezTo>
                  <a:cubicBezTo>
                    <a:pt x="1285187" y="302715"/>
                    <a:pt x="1214321" y="315097"/>
                    <a:pt x="1143360" y="327194"/>
                  </a:cubicBezTo>
                  <a:cubicBezTo>
                    <a:pt x="1102402" y="329480"/>
                    <a:pt x="1061350" y="331385"/>
                    <a:pt x="1020773" y="338053"/>
                  </a:cubicBezTo>
                  <a:cubicBezTo>
                    <a:pt x="949526" y="338624"/>
                    <a:pt x="878374" y="337195"/>
                    <a:pt x="807223" y="332623"/>
                  </a:cubicBezTo>
                  <a:cubicBezTo>
                    <a:pt x="762931" y="326241"/>
                    <a:pt x="718735" y="319860"/>
                    <a:pt x="674444" y="313478"/>
                  </a:cubicBezTo>
                  <a:cubicBezTo>
                    <a:pt x="603673" y="300524"/>
                    <a:pt x="534427" y="281093"/>
                    <a:pt x="465180" y="262043"/>
                  </a:cubicBezTo>
                  <a:cubicBezTo>
                    <a:pt x="423270" y="246898"/>
                    <a:pt x="381360" y="231849"/>
                    <a:pt x="339545" y="216704"/>
                  </a:cubicBezTo>
                  <a:cubicBezTo>
                    <a:pt x="275728" y="184509"/>
                    <a:pt x="212005" y="152220"/>
                    <a:pt x="148188" y="119930"/>
                  </a:cubicBezTo>
                  <a:cubicBezTo>
                    <a:pt x="104754" y="91164"/>
                    <a:pt x="61034" y="62589"/>
                    <a:pt x="17886" y="33348"/>
                  </a:cubicBezTo>
                  <a:cubicBezTo>
                    <a:pt x="9218" y="27442"/>
                    <a:pt x="-6308" y="21346"/>
                    <a:pt x="2741" y="7535"/>
                  </a:cubicBezTo>
                  <a:cubicBezTo>
                    <a:pt x="13123" y="-8467"/>
                    <a:pt x="24363" y="4963"/>
                    <a:pt x="33888" y="11726"/>
                  </a:cubicBezTo>
                  <a:cubicBezTo>
                    <a:pt x="233056" y="153648"/>
                    <a:pt x="452702" y="248041"/>
                    <a:pt x="693970" y="287856"/>
                  </a:cubicBezTo>
                  <a:cubicBezTo>
                    <a:pt x="1064588" y="349101"/>
                    <a:pt x="1412536" y="281188"/>
                    <a:pt x="1738387" y="96022"/>
                  </a:cubicBezTo>
                  <a:cubicBezTo>
                    <a:pt x="1769152" y="78591"/>
                    <a:pt x="1798394" y="58398"/>
                    <a:pt x="1828493" y="39825"/>
                  </a:cubicBezTo>
                  <a:cubicBezTo>
                    <a:pt x="1837733" y="34110"/>
                    <a:pt x="1848210" y="22584"/>
                    <a:pt x="1857640" y="37920"/>
                  </a:cubicBezTo>
                  <a:cubicBezTo>
                    <a:pt x="1865926" y="51350"/>
                    <a:pt x="1852496" y="56398"/>
                    <a:pt x="1844209" y="62018"/>
                  </a:cubicBezTo>
                  <a:cubicBezTo>
                    <a:pt x="1790108" y="99070"/>
                    <a:pt x="1733338" y="131741"/>
                    <a:pt x="1675141" y="161840"/>
                  </a:cubicBezTo>
                  <a:cubicBezTo>
                    <a:pt x="1671235" y="163840"/>
                    <a:pt x="1667616" y="166412"/>
                    <a:pt x="1663901" y="168793"/>
                  </a:cubicBezTo>
                  <a:cubicBezTo>
                    <a:pt x="1598750" y="199654"/>
                    <a:pt x="1531980" y="225848"/>
                    <a:pt x="1465495" y="252804"/>
                  </a:cubicBezTo>
                  <a:close/>
                </a:path>
              </a:pathLst>
            </a:custGeom>
            <a:solidFill>
              <a:srgbClr val="3446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6" name="任意多边形 21">
              <a:extLst>
                <a:ext uri="{FF2B5EF4-FFF2-40B4-BE49-F238E27FC236}">
                  <a16:creationId xmlns:a16="http://schemas.microsoft.com/office/drawing/2014/main" id="{8C252BEE-AE33-43FC-BBDA-82EC0A390084}"/>
                </a:ext>
              </a:extLst>
            </p:cNvPr>
            <p:cNvSpPr/>
            <p:nvPr/>
          </p:nvSpPr>
          <p:spPr>
            <a:xfrm>
              <a:off x="6028372" y="1618964"/>
              <a:ext cx="283289" cy="300820"/>
            </a:xfrm>
            <a:custGeom>
              <a:avLst/>
              <a:gdLst>
                <a:gd name="connsiteX0" fmla="*/ 0 w 283289"/>
                <a:gd name="connsiteY0" fmla="*/ 83915 h 300820"/>
                <a:gd name="connsiteX1" fmla="*/ 198120 w 283289"/>
                <a:gd name="connsiteY1" fmla="*/ 0 h 300820"/>
                <a:gd name="connsiteX2" fmla="*/ 276035 w 283289"/>
                <a:gd name="connsiteY2" fmla="*/ 194405 h 300820"/>
                <a:gd name="connsiteX3" fmla="*/ 277749 w 283289"/>
                <a:gd name="connsiteY3" fmla="*/ 226123 h 300820"/>
                <a:gd name="connsiteX4" fmla="*/ 246126 w 283289"/>
                <a:gd name="connsiteY4" fmla="*/ 223647 h 300820"/>
                <a:gd name="connsiteX5" fmla="*/ 182499 w 283289"/>
                <a:gd name="connsiteY5" fmla="*/ 197072 h 300820"/>
                <a:gd name="connsiteX6" fmla="*/ 147542 w 283289"/>
                <a:gd name="connsiteY6" fmla="*/ 211074 h 300820"/>
                <a:gd name="connsiteX7" fmla="*/ 113347 w 283289"/>
                <a:gd name="connsiteY7" fmla="*/ 285845 h 300820"/>
                <a:gd name="connsiteX8" fmla="*/ 96393 w 283289"/>
                <a:gd name="connsiteY8" fmla="*/ 300800 h 300820"/>
                <a:gd name="connsiteX9" fmla="*/ 79915 w 283289"/>
                <a:gd name="connsiteY9" fmla="*/ 286131 h 300820"/>
                <a:gd name="connsiteX10" fmla="*/ 0 w 283289"/>
                <a:gd name="connsiteY10" fmla="*/ 83915 h 30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3289" h="300820">
                  <a:moveTo>
                    <a:pt x="0" y="83915"/>
                  </a:moveTo>
                  <a:cubicBezTo>
                    <a:pt x="66485" y="56959"/>
                    <a:pt x="133255" y="30766"/>
                    <a:pt x="198120" y="0"/>
                  </a:cubicBezTo>
                  <a:cubicBezTo>
                    <a:pt x="224219" y="64770"/>
                    <a:pt x="250508" y="129445"/>
                    <a:pt x="276035" y="194405"/>
                  </a:cubicBezTo>
                  <a:cubicBezTo>
                    <a:pt x="279845" y="204216"/>
                    <a:pt x="289274" y="215170"/>
                    <a:pt x="277749" y="226123"/>
                  </a:cubicBezTo>
                  <a:cubicBezTo>
                    <a:pt x="266510" y="236792"/>
                    <a:pt x="256127" y="227457"/>
                    <a:pt x="246126" y="223647"/>
                  </a:cubicBezTo>
                  <a:cubicBezTo>
                    <a:pt x="224695" y="215360"/>
                    <a:pt x="203073" y="207169"/>
                    <a:pt x="182499" y="197072"/>
                  </a:cubicBezTo>
                  <a:cubicBezTo>
                    <a:pt x="164306" y="188119"/>
                    <a:pt x="154781" y="194215"/>
                    <a:pt x="147542" y="211074"/>
                  </a:cubicBezTo>
                  <a:cubicBezTo>
                    <a:pt x="136684" y="236220"/>
                    <a:pt x="124778" y="260985"/>
                    <a:pt x="113347" y="285845"/>
                  </a:cubicBezTo>
                  <a:cubicBezTo>
                    <a:pt x="109919" y="293275"/>
                    <a:pt x="105442" y="300323"/>
                    <a:pt x="96393" y="300800"/>
                  </a:cubicBezTo>
                  <a:cubicBezTo>
                    <a:pt x="86773" y="301276"/>
                    <a:pt x="82868" y="293751"/>
                    <a:pt x="79915" y="286131"/>
                  </a:cubicBezTo>
                  <a:cubicBezTo>
                    <a:pt x="53245" y="218694"/>
                    <a:pt x="26575" y="151352"/>
                    <a:pt x="0" y="83915"/>
                  </a:cubicBezTo>
                  <a:close/>
                </a:path>
              </a:pathLst>
            </a:custGeom>
            <a:solidFill>
              <a:srgbClr val="F2D1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7" name="任意多边形 22">
              <a:extLst>
                <a:ext uri="{FF2B5EF4-FFF2-40B4-BE49-F238E27FC236}">
                  <a16:creationId xmlns:a16="http://schemas.microsoft.com/office/drawing/2014/main" id="{47F12636-4B6E-41B5-9AB3-C10D7315B1B1}"/>
                </a:ext>
              </a:extLst>
            </p:cNvPr>
            <p:cNvSpPr/>
            <p:nvPr/>
          </p:nvSpPr>
          <p:spPr>
            <a:xfrm>
              <a:off x="5370004" y="1782794"/>
              <a:ext cx="217834" cy="242692"/>
            </a:xfrm>
            <a:custGeom>
              <a:avLst/>
              <a:gdLst>
                <a:gd name="connsiteX0" fmla="*/ 0 w 217834"/>
                <a:gd name="connsiteY0" fmla="*/ 0 h 242692"/>
                <a:gd name="connsiteX1" fmla="*/ 213550 w 217834"/>
                <a:gd name="connsiteY1" fmla="*/ 5429 h 242692"/>
                <a:gd name="connsiteX2" fmla="*/ 217456 w 217834"/>
                <a:gd name="connsiteY2" fmla="*/ 209645 h 242692"/>
                <a:gd name="connsiteX3" fmla="*/ 208217 w 217834"/>
                <a:gd name="connsiteY3" fmla="*/ 237839 h 242692"/>
                <a:gd name="connsiteX4" fmla="*/ 179356 w 217834"/>
                <a:gd name="connsiteY4" fmla="*/ 224504 h 242692"/>
                <a:gd name="connsiteX5" fmla="*/ 127540 w 217834"/>
                <a:gd name="connsiteY5" fmla="*/ 174974 h 242692"/>
                <a:gd name="connsiteX6" fmla="*/ 91916 w 217834"/>
                <a:gd name="connsiteY6" fmla="*/ 175927 h 242692"/>
                <a:gd name="connsiteX7" fmla="*/ 34957 w 217834"/>
                <a:gd name="connsiteY7" fmla="*/ 231458 h 242692"/>
                <a:gd name="connsiteX8" fmla="*/ 12287 w 217834"/>
                <a:gd name="connsiteY8" fmla="*/ 241745 h 242692"/>
                <a:gd name="connsiteX9" fmla="*/ 571 w 217834"/>
                <a:gd name="connsiteY9" fmla="*/ 217456 h 242692"/>
                <a:gd name="connsiteX10" fmla="*/ 0 w 217834"/>
                <a:gd name="connsiteY10" fmla="*/ 0 h 24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834" h="242692">
                  <a:moveTo>
                    <a:pt x="0" y="0"/>
                  </a:moveTo>
                  <a:cubicBezTo>
                    <a:pt x="71152" y="4572"/>
                    <a:pt x="142304" y="6001"/>
                    <a:pt x="213550" y="5429"/>
                  </a:cubicBezTo>
                  <a:cubicBezTo>
                    <a:pt x="214884" y="73533"/>
                    <a:pt x="216313" y="141542"/>
                    <a:pt x="217456" y="209645"/>
                  </a:cubicBezTo>
                  <a:cubicBezTo>
                    <a:pt x="217646" y="220027"/>
                    <a:pt x="220313" y="232315"/>
                    <a:pt x="208217" y="237839"/>
                  </a:cubicBezTo>
                  <a:cubicBezTo>
                    <a:pt x="194500" y="244126"/>
                    <a:pt x="187452" y="232029"/>
                    <a:pt x="179356" y="224504"/>
                  </a:cubicBezTo>
                  <a:cubicBezTo>
                    <a:pt x="161925" y="208217"/>
                    <a:pt x="144209" y="192119"/>
                    <a:pt x="127540" y="174974"/>
                  </a:cubicBezTo>
                  <a:cubicBezTo>
                    <a:pt x="114586" y="161735"/>
                    <a:pt x="104299" y="163068"/>
                    <a:pt x="91916" y="175927"/>
                  </a:cubicBezTo>
                  <a:cubicBezTo>
                    <a:pt x="73533" y="195072"/>
                    <a:pt x="54102" y="213170"/>
                    <a:pt x="34957" y="231458"/>
                  </a:cubicBezTo>
                  <a:cubicBezTo>
                    <a:pt x="28670" y="237458"/>
                    <a:pt x="22384" y="245459"/>
                    <a:pt x="12287" y="241745"/>
                  </a:cubicBezTo>
                  <a:cubicBezTo>
                    <a:pt x="1143" y="237744"/>
                    <a:pt x="667" y="227648"/>
                    <a:pt x="571" y="217456"/>
                  </a:cubicBezTo>
                  <a:cubicBezTo>
                    <a:pt x="571" y="145066"/>
                    <a:pt x="286" y="72581"/>
                    <a:pt x="0" y="0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8" name="任意多边形 23">
              <a:extLst>
                <a:ext uri="{FF2B5EF4-FFF2-40B4-BE49-F238E27FC236}">
                  <a16:creationId xmlns:a16="http://schemas.microsoft.com/office/drawing/2014/main" id="{AE597488-5A4F-4D44-8486-2858B5212A6E}"/>
                </a:ext>
              </a:extLst>
            </p:cNvPr>
            <p:cNvSpPr/>
            <p:nvPr/>
          </p:nvSpPr>
          <p:spPr>
            <a:xfrm>
              <a:off x="5706141" y="1735454"/>
              <a:ext cx="264487" cy="275725"/>
            </a:xfrm>
            <a:custGeom>
              <a:avLst/>
              <a:gdLst>
                <a:gd name="connsiteX0" fmla="*/ 0 w 264487"/>
                <a:gd name="connsiteY0" fmla="*/ 41910 h 275725"/>
                <a:gd name="connsiteX1" fmla="*/ 211741 w 264487"/>
                <a:gd name="connsiteY1" fmla="*/ 0 h 275725"/>
                <a:gd name="connsiteX2" fmla="*/ 261556 w 264487"/>
                <a:gd name="connsiteY2" fmla="*/ 200406 h 275725"/>
                <a:gd name="connsiteX3" fmla="*/ 257842 w 264487"/>
                <a:gd name="connsiteY3" fmla="*/ 226695 h 275725"/>
                <a:gd name="connsiteX4" fmla="*/ 233267 w 264487"/>
                <a:gd name="connsiteY4" fmla="*/ 223076 h 275725"/>
                <a:gd name="connsiteX5" fmla="*/ 169259 w 264487"/>
                <a:gd name="connsiteY5" fmla="*/ 185452 h 275725"/>
                <a:gd name="connsiteX6" fmla="*/ 130302 w 264487"/>
                <a:gd name="connsiteY6" fmla="*/ 194596 h 275725"/>
                <a:gd name="connsiteX7" fmla="*/ 87916 w 264487"/>
                <a:gd name="connsiteY7" fmla="*/ 261842 h 275725"/>
                <a:gd name="connsiteX8" fmla="*/ 67342 w 264487"/>
                <a:gd name="connsiteY8" fmla="*/ 275368 h 275725"/>
                <a:gd name="connsiteX9" fmla="*/ 53435 w 264487"/>
                <a:gd name="connsiteY9" fmla="*/ 257651 h 275725"/>
                <a:gd name="connsiteX10" fmla="*/ 0 w 264487"/>
                <a:gd name="connsiteY10" fmla="*/ 41910 h 27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4487" h="275725">
                  <a:moveTo>
                    <a:pt x="0" y="41910"/>
                  </a:moveTo>
                  <a:cubicBezTo>
                    <a:pt x="70961" y="29813"/>
                    <a:pt x="141922" y="17431"/>
                    <a:pt x="211741" y="0"/>
                  </a:cubicBezTo>
                  <a:cubicBezTo>
                    <a:pt x="228314" y="66770"/>
                    <a:pt x="244792" y="133636"/>
                    <a:pt x="261556" y="200406"/>
                  </a:cubicBezTo>
                  <a:cubicBezTo>
                    <a:pt x="263938" y="210026"/>
                    <a:pt x="268224" y="219742"/>
                    <a:pt x="257842" y="226695"/>
                  </a:cubicBezTo>
                  <a:cubicBezTo>
                    <a:pt x="249174" y="232505"/>
                    <a:pt x="240982" y="227648"/>
                    <a:pt x="233267" y="223076"/>
                  </a:cubicBezTo>
                  <a:cubicBezTo>
                    <a:pt x="211931" y="210598"/>
                    <a:pt x="190214" y="198596"/>
                    <a:pt x="169259" y="185452"/>
                  </a:cubicBezTo>
                  <a:cubicBezTo>
                    <a:pt x="152590" y="174974"/>
                    <a:pt x="140684" y="176213"/>
                    <a:pt x="130302" y="194596"/>
                  </a:cubicBezTo>
                  <a:cubicBezTo>
                    <a:pt x="117253" y="217646"/>
                    <a:pt x="102298" y="239554"/>
                    <a:pt x="87916" y="261842"/>
                  </a:cubicBezTo>
                  <a:cubicBezTo>
                    <a:pt x="83153" y="269272"/>
                    <a:pt x="78200" y="277559"/>
                    <a:pt x="67342" y="275368"/>
                  </a:cubicBezTo>
                  <a:cubicBezTo>
                    <a:pt x="58198" y="273463"/>
                    <a:pt x="55340" y="265462"/>
                    <a:pt x="53435" y="257651"/>
                  </a:cubicBezTo>
                  <a:cubicBezTo>
                    <a:pt x="35528" y="185833"/>
                    <a:pt x="17812" y="113824"/>
                    <a:pt x="0" y="41910"/>
                  </a:cubicBezTo>
                  <a:close/>
                </a:path>
              </a:pathLst>
            </a:custGeom>
            <a:solidFill>
              <a:srgbClr val="D95B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9" name="任意多边形 24">
              <a:extLst>
                <a:ext uri="{FF2B5EF4-FFF2-40B4-BE49-F238E27FC236}">
                  <a16:creationId xmlns:a16="http://schemas.microsoft.com/office/drawing/2014/main" id="{48C48C96-6380-4FD5-A2A2-54AC85648A57}"/>
                </a:ext>
              </a:extLst>
            </p:cNvPr>
            <p:cNvSpPr/>
            <p:nvPr/>
          </p:nvSpPr>
          <p:spPr>
            <a:xfrm>
              <a:off x="4979164" y="1712309"/>
              <a:ext cx="258061" cy="277327"/>
            </a:xfrm>
            <a:custGeom>
              <a:avLst/>
              <a:gdLst>
                <a:gd name="connsiteX0" fmla="*/ 48797 w 258061"/>
                <a:gd name="connsiteY0" fmla="*/ 0 h 277327"/>
                <a:gd name="connsiteX1" fmla="*/ 258061 w 258061"/>
                <a:gd name="connsiteY1" fmla="*/ 51435 h 277327"/>
                <a:gd name="connsiteX2" fmla="*/ 215199 w 258061"/>
                <a:gd name="connsiteY2" fmla="*/ 248222 h 277327"/>
                <a:gd name="connsiteX3" fmla="*/ 199863 w 258061"/>
                <a:gd name="connsiteY3" fmla="*/ 276701 h 277327"/>
                <a:gd name="connsiteX4" fmla="*/ 172908 w 258061"/>
                <a:gd name="connsiteY4" fmla="*/ 255651 h 277327"/>
                <a:gd name="connsiteX5" fmla="*/ 138046 w 258061"/>
                <a:gd name="connsiteY5" fmla="*/ 202311 h 277327"/>
                <a:gd name="connsiteX6" fmla="*/ 98041 w 258061"/>
                <a:gd name="connsiteY6" fmla="*/ 192119 h 277327"/>
                <a:gd name="connsiteX7" fmla="*/ 32509 w 258061"/>
                <a:gd name="connsiteY7" fmla="*/ 232601 h 277327"/>
                <a:gd name="connsiteX8" fmla="*/ 6030 w 258061"/>
                <a:gd name="connsiteY8" fmla="*/ 236411 h 277327"/>
                <a:gd name="connsiteX9" fmla="*/ 2124 w 258061"/>
                <a:gd name="connsiteY9" fmla="*/ 212217 h 277327"/>
                <a:gd name="connsiteX10" fmla="*/ 48797 w 258061"/>
                <a:gd name="connsiteY10" fmla="*/ 0 h 27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061" h="277327">
                  <a:moveTo>
                    <a:pt x="48797" y="0"/>
                  </a:moveTo>
                  <a:cubicBezTo>
                    <a:pt x="118044" y="19050"/>
                    <a:pt x="187290" y="38481"/>
                    <a:pt x="258061" y="51435"/>
                  </a:cubicBezTo>
                  <a:cubicBezTo>
                    <a:pt x="243774" y="117062"/>
                    <a:pt x="229486" y="182690"/>
                    <a:pt x="215199" y="248222"/>
                  </a:cubicBezTo>
                  <a:cubicBezTo>
                    <a:pt x="212817" y="259271"/>
                    <a:pt x="213103" y="273368"/>
                    <a:pt x="199863" y="276701"/>
                  </a:cubicBezTo>
                  <a:cubicBezTo>
                    <a:pt x="184242" y="280607"/>
                    <a:pt x="179575" y="265367"/>
                    <a:pt x="172908" y="255651"/>
                  </a:cubicBezTo>
                  <a:cubicBezTo>
                    <a:pt x="160716" y="238220"/>
                    <a:pt x="148524" y="220694"/>
                    <a:pt x="138046" y="202311"/>
                  </a:cubicBezTo>
                  <a:cubicBezTo>
                    <a:pt x="127664" y="184118"/>
                    <a:pt x="117091" y="178499"/>
                    <a:pt x="98041" y="192119"/>
                  </a:cubicBezTo>
                  <a:cubicBezTo>
                    <a:pt x="77181" y="206978"/>
                    <a:pt x="54512" y="219361"/>
                    <a:pt x="32509" y="232601"/>
                  </a:cubicBezTo>
                  <a:cubicBezTo>
                    <a:pt x="24318" y="237554"/>
                    <a:pt x="16317" y="244412"/>
                    <a:pt x="6030" y="236411"/>
                  </a:cubicBezTo>
                  <a:cubicBezTo>
                    <a:pt x="-2924" y="229457"/>
                    <a:pt x="219" y="220980"/>
                    <a:pt x="2124" y="212217"/>
                  </a:cubicBezTo>
                  <a:cubicBezTo>
                    <a:pt x="17841" y="141446"/>
                    <a:pt x="33271" y="70676"/>
                    <a:pt x="48797" y="0"/>
                  </a:cubicBezTo>
                  <a:close/>
                </a:path>
              </a:pathLst>
            </a:custGeom>
            <a:solidFill>
              <a:srgbClr val="F2D1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0" name="任意多边形 25">
              <a:extLst>
                <a:ext uri="{FF2B5EF4-FFF2-40B4-BE49-F238E27FC236}">
                  <a16:creationId xmlns:a16="http://schemas.microsoft.com/office/drawing/2014/main" id="{C5F68B33-0C39-4FF4-A123-3C48FD18868C}"/>
                </a:ext>
              </a:extLst>
            </p:cNvPr>
            <p:cNvSpPr/>
            <p:nvPr/>
          </p:nvSpPr>
          <p:spPr>
            <a:xfrm>
              <a:off x="4625143" y="1570196"/>
              <a:ext cx="277183" cy="299890"/>
            </a:xfrm>
            <a:custGeom>
              <a:avLst/>
              <a:gdLst>
                <a:gd name="connsiteX0" fmla="*/ 85827 w 277183"/>
                <a:gd name="connsiteY0" fmla="*/ 0 h 299890"/>
                <a:gd name="connsiteX1" fmla="*/ 277184 w 277183"/>
                <a:gd name="connsiteY1" fmla="*/ 96774 h 299890"/>
                <a:gd name="connsiteX2" fmla="*/ 203079 w 277183"/>
                <a:gd name="connsiteY2" fmla="*/ 286798 h 299890"/>
                <a:gd name="connsiteX3" fmla="*/ 188125 w 277183"/>
                <a:gd name="connsiteY3" fmla="*/ 299847 h 299890"/>
                <a:gd name="connsiteX4" fmla="*/ 170980 w 277183"/>
                <a:gd name="connsiteY4" fmla="*/ 285845 h 299890"/>
                <a:gd name="connsiteX5" fmla="*/ 139071 w 277183"/>
                <a:gd name="connsiteY5" fmla="*/ 212979 h 299890"/>
                <a:gd name="connsiteX6" fmla="*/ 103829 w 277183"/>
                <a:gd name="connsiteY6" fmla="*/ 198596 h 299890"/>
                <a:gd name="connsiteX7" fmla="*/ 32487 w 277183"/>
                <a:gd name="connsiteY7" fmla="*/ 227267 h 299890"/>
                <a:gd name="connsiteX8" fmla="*/ 5436 w 277183"/>
                <a:gd name="connsiteY8" fmla="*/ 228695 h 299890"/>
                <a:gd name="connsiteX9" fmla="*/ 5912 w 277183"/>
                <a:gd name="connsiteY9" fmla="*/ 199454 h 299890"/>
                <a:gd name="connsiteX10" fmla="*/ 85827 w 277183"/>
                <a:gd name="connsiteY10" fmla="*/ 0 h 29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7183" h="299890">
                  <a:moveTo>
                    <a:pt x="85827" y="0"/>
                  </a:moveTo>
                  <a:cubicBezTo>
                    <a:pt x="149644" y="32290"/>
                    <a:pt x="213366" y="64484"/>
                    <a:pt x="277184" y="96774"/>
                  </a:cubicBezTo>
                  <a:cubicBezTo>
                    <a:pt x="252514" y="160115"/>
                    <a:pt x="227654" y="223456"/>
                    <a:pt x="203079" y="286798"/>
                  </a:cubicBezTo>
                  <a:cubicBezTo>
                    <a:pt x="200222" y="294132"/>
                    <a:pt x="195936" y="299371"/>
                    <a:pt x="188125" y="299847"/>
                  </a:cubicBezTo>
                  <a:cubicBezTo>
                    <a:pt x="178505" y="300514"/>
                    <a:pt x="174314" y="293370"/>
                    <a:pt x="170980" y="285845"/>
                  </a:cubicBezTo>
                  <a:cubicBezTo>
                    <a:pt x="160217" y="261556"/>
                    <a:pt x="148787" y="237649"/>
                    <a:pt x="139071" y="212979"/>
                  </a:cubicBezTo>
                  <a:cubicBezTo>
                    <a:pt x="131928" y="194691"/>
                    <a:pt x="121069" y="191167"/>
                    <a:pt x="103829" y="198596"/>
                  </a:cubicBezTo>
                  <a:cubicBezTo>
                    <a:pt x="80302" y="208693"/>
                    <a:pt x="56394" y="218123"/>
                    <a:pt x="32487" y="227267"/>
                  </a:cubicBezTo>
                  <a:cubicBezTo>
                    <a:pt x="23914" y="230505"/>
                    <a:pt x="14865" y="237554"/>
                    <a:pt x="5436" y="228695"/>
                  </a:cubicBezTo>
                  <a:cubicBezTo>
                    <a:pt x="-5042" y="218789"/>
                    <a:pt x="2197" y="208788"/>
                    <a:pt x="5912" y="199454"/>
                  </a:cubicBezTo>
                  <a:cubicBezTo>
                    <a:pt x="32296" y="132874"/>
                    <a:pt x="59157" y="66485"/>
                    <a:pt x="85827" y="0"/>
                  </a:cubicBezTo>
                  <a:close/>
                </a:path>
              </a:pathLst>
            </a:custGeom>
            <a:solidFill>
              <a:srgbClr val="D95B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1" name="任意多边形 26">
              <a:extLst>
                <a:ext uri="{FF2B5EF4-FFF2-40B4-BE49-F238E27FC236}">
                  <a16:creationId xmlns:a16="http://schemas.microsoft.com/office/drawing/2014/main" id="{309FE8D4-B387-4335-A346-9D7F37E1070C}"/>
                </a:ext>
              </a:extLst>
            </p:cNvPr>
            <p:cNvSpPr/>
            <p:nvPr/>
          </p:nvSpPr>
          <p:spPr>
            <a:xfrm>
              <a:off x="6859470" y="4863083"/>
              <a:ext cx="1151636" cy="559644"/>
            </a:xfrm>
            <a:custGeom>
              <a:avLst/>
              <a:gdLst>
                <a:gd name="connsiteX0" fmla="*/ 2053 w 1151636"/>
                <a:gd name="connsiteY0" fmla="*/ 16859 h 559644"/>
                <a:gd name="connsiteX1" fmla="*/ 24723 w 1151636"/>
                <a:gd name="connsiteY1" fmla="*/ 40005 h 559644"/>
                <a:gd name="connsiteX2" fmla="*/ 136356 w 1151636"/>
                <a:gd name="connsiteY2" fmla="*/ 261842 h 559644"/>
                <a:gd name="connsiteX3" fmla="*/ 546693 w 1151636"/>
                <a:gd name="connsiteY3" fmla="*/ 529304 h 559644"/>
                <a:gd name="connsiteX4" fmla="*/ 1011799 w 1151636"/>
                <a:gd name="connsiteY4" fmla="*/ 389572 h 559644"/>
                <a:gd name="connsiteX5" fmla="*/ 1124479 w 1151636"/>
                <a:gd name="connsiteY5" fmla="*/ 30099 h 559644"/>
                <a:gd name="connsiteX6" fmla="*/ 1128766 w 1151636"/>
                <a:gd name="connsiteY6" fmla="*/ 0 h 559644"/>
                <a:gd name="connsiteX7" fmla="*/ 1145244 w 1151636"/>
                <a:gd name="connsiteY7" fmla="*/ 22479 h 559644"/>
                <a:gd name="connsiteX8" fmla="*/ 823870 w 1151636"/>
                <a:gd name="connsiteY8" fmla="*/ 531876 h 559644"/>
                <a:gd name="connsiteX9" fmla="*/ 165979 w 1151636"/>
                <a:gd name="connsiteY9" fmla="*/ 331280 h 559644"/>
                <a:gd name="connsiteX10" fmla="*/ 4339 w 1151636"/>
                <a:gd name="connsiteY10" fmla="*/ 45053 h 559644"/>
                <a:gd name="connsiteX11" fmla="*/ 2053 w 1151636"/>
                <a:gd name="connsiteY11" fmla="*/ 16859 h 55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1636" h="559644">
                  <a:moveTo>
                    <a:pt x="2053" y="16859"/>
                  </a:moveTo>
                  <a:cubicBezTo>
                    <a:pt x="20627" y="13716"/>
                    <a:pt x="21389" y="28861"/>
                    <a:pt x="24723" y="40005"/>
                  </a:cubicBezTo>
                  <a:cubicBezTo>
                    <a:pt x="49012" y="120491"/>
                    <a:pt x="85397" y="195167"/>
                    <a:pt x="136356" y="261842"/>
                  </a:cubicBezTo>
                  <a:cubicBezTo>
                    <a:pt x="241417" y="399383"/>
                    <a:pt x="372957" y="501491"/>
                    <a:pt x="546693" y="529304"/>
                  </a:cubicBezTo>
                  <a:cubicBezTo>
                    <a:pt x="721286" y="557308"/>
                    <a:pt x="885592" y="526447"/>
                    <a:pt x="1011799" y="389572"/>
                  </a:cubicBezTo>
                  <a:cubicBezTo>
                    <a:pt x="1104667" y="288893"/>
                    <a:pt x="1145434" y="168307"/>
                    <a:pt x="1124479" y="30099"/>
                  </a:cubicBezTo>
                  <a:cubicBezTo>
                    <a:pt x="1122955" y="20003"/>
                    <a:pt x="1119526" y="8858"/>
                    <a:pt x="1128766" y="0"/>
                  </a:cubicBezTo>
                  <a:cubicBezTo>
                    <a:pt x="1144196" y="286"/>
                    <a:pt x="1143339" y="12097"/>
                    <a:pt x="1145244" y="22479"/>
                  </a:cubicBezTo>
                  <a:cubicBezTo>
                    <a:pt x="1184106" y="242030"/>
                    <a:pt x="1041898" y="469963"/>
                    <a:pt x="823870" y="531876"/>
                  </a:cubicBezTo>
                  <a:cubicBezTo>
                    <a:pt x="562409" y="606076"/>
                    <a:pt x="345239" y="529019"/>
                    <a:pt x="165979" y="331280"/>
                  </a:cubicBezTo>
                  <a:cubicBezTo>
                    <a:pt x="90636" y="248126"/>
                    <a:pt x="36534" y="152686"/>
                    <a:pt x="4339" y="45053"/>
                  </a:cubicBezTo>
                  <a:cubicBezTo>
                    <a:pt x="1387" y="35719"/>
                    <a:pt x="-2423" y="26670"/>
                    <a:pt x="2053" y="16859"/>
                  </a:cubicBezTo>
                  <a:close/>
                </a:path>
              </a:pathLst>
            </a:custGeom>
            <a:solidFill>
              <a:srgbClr val="3148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2" name="任意多边形 27">
              <a:extLst>
                <a:ext uri="{FF2B5EF4-FFF2-40B4-BE49-F238E27FC236}">
                  <a16:creationId xmlns:a16="http://schemas.microsoft.com/office/drawing/2014/main" id="{D8699F7F-B96B-483A-8774-C3639B4F6C99}"/>
                </a:ext>
              </a:extLst>
            </p:cNvPr>
            <p:cNvSpPr/>
            <p:nvPr/>
          </p:nvSpPr>
          <p:spPr>
            <a:xfrm>
              <a:off x="4890230" y="2773203"/>
              <a:ext cx="171268" cy="178593"/>
            </a:xfrm>
            <a:custGeom>
              <a:avLst/>
              <a:gdLst>
                <a:gd name="connsiteX0" fmla="*/ 170402 w 171268"/>
                <a:gd name="connsiteY0" fmla="*/ 178594 h 178593"/>
                <a:gd name="connsiteX1" fmla="*/ 44672 w 171268"/>
                <a:gd name="connsiteY1" fmla="*/ 171260 h 178593"/>
                <a:gd name="connsiteX2" fmla="*/ 952 w 171268"/>
                <a:gd name="connsiteY2" fmla="*/ 128016 h 178593"/>
                <a:gd name="connsiteX3" fmla="*/ 0 w 171268"/>
                <a:gd name="connsiteY3" fmla="*/ 1143 h 178593"/>
                <a:gd name="connsiteX4" fmla="*/ 5334 w 171268"/>
                <a:gd name="connsiteY4" fmla="*/ 0 h 178593"/>
                <a:gd name="connsiteX5" fmla="*/ 62579 w 171268"/>
                <a:gd name="connsiteY5" fmla="*/ 191 h 178593"/>
                <a:gd name="connsiteX6" fmla="*/ 134017 w 171268"/>
                <a:gd name="connsiteY6" fmla="*/ 2953 h 178593"/>
                <a:gd name="connsiteX7" fmla="*/ 171164 w 171268"/>
                <a:gd name="connsiteY7" fmla="*/ 40767 h 178593"/>
                <a:gd name="connsiteX8" fmla="*/ 170402 w 171268"/>
                <a:gd name="connsiteY8" fmla="*/ 178594 h 17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268" h="178593">
                  <a:moveTo>
                    <a:pt x="170402" y="178594"/>
                  </a:moveTo>
                  <a:cubicBezTo>
                    <a:pt x="128968" y="168497"/>
                    <a:pt x="86582" y="173641"/>
                    <a:pt x="44672" y="171260"/>
                  </a:cubicBezTo>
                  <a:cubicBezTo>
                    <a:pt x="952" y="168688"/>
                    <a:pt x="1048" y="170688"/>
                    <a:pt x="952" y="128016"/>
                  </a:cubicBezTo>
                  <a:cubicBezTo>
                    <a:pt x="952" y="85725"/>
                    <a:pt x="381" y="43434"/>
                    <a:pt x="0" y="1143"/>
                  </a:cubicBezTo>
                  <a:cubicBezTo>
                    <a:pt x="1810" y="762"/>
                    <a:pt x="3619" y="381"/>
                    <a:pt x="5334" y="0"/>
                  </a:cubicBezTo>
                  <a:cubicBezTo>
                    <a:pt x="24384" y="95"/>
                    <a:pt x="43529" y="95"/>
                    <a:pt x="62579" y="191"/>
                  </a:cubicBezTo>
                  <a:cubicBezTo>
                    <a:pt x="86392" y="1143"/>
                    <a:pt x="110204" y="1905"/>
                    <a:pt x="134017" y="2953"/>
                  </a:cubicBezTo>
                  <a:cubicBezTo>
                    <a:pt x="159734" y="4096"/>
                    <a:pt x="171069" y="14954"/>
                    <a:pt x="171164" y="40767"/>
                  </a:cubicBezTo>
                  <a:cubicBezTo>
                    <a:pt x="171545" y="86678"/>
                    <a:pt x="170783" y="132683"/>
                    <a:pt x="170402" y="178594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3" name="任意多边形 28">
              <a:extLst>
                <a:ext uri="{FF2B5EF4-FFF2-40B4-BE49-F238E27FC236}">
                  <a16:creationId xmlns:a16="http://schemas.microsoft.com/office/drawing/2014/main" id="{48A92647-4E1E-4410-AB9E-3745FF81E144}"/>
                </a:ext>
              </a:extLst>
            </p:cNvPr>
            <p:cNvSpPr/>
            <p:nvPr/>
          </p:nvSpPr>
          <p:spPr>
            <a:xfrm>
              <a:off x="4608766" y="3049619"/>
              <a:ext cx="172212" cy="174875"/>
            </a:xfrm>
            <a:custGeom>
              <a:avLst/>
              <a:gdLst>
                <a:gd name="connsiteX0" fmla="*/ 1238 w 172212"/>
                <a:gd name="connsiteY0" fmla="*/ 0 h 174875"/>
                <a:gd name="connsiteX1" fmla="*/ 119253 w 172212"/>
                <a:gd name="connsiteY1" fmla="*/ 4477 h 174875"/>
                <a:gd name="connsiteX2" fmla="*/ 170593 w 172212"/>
                <a:gd name="connsiteY2" fmla="*/ 55817 h 174875"/>
                <a:gd name="connsiteX3" fmla="*/ 172212 w 172212"/>
                <a:gd name="connsiteY3" fmla="*/ 174498 h 174875"/>
                <a:gd name="connsiteX4" fmla="*/ 40196 w 172212"/>
                <a:gd name="connsiteY4" fmla="*/ 174688 h 174875"/>
                <a:gd name="connsiteX5" fmla="*/ 0 w 172212"/>
                <a:gd name="connsiteY5" fmla="*/ 134684 h 174875"/>
                <a:gd name="connsiteX6" fmla="*/ 1238 w 172212"/>
                <a:gd name="connsiteY6" fmla="*/ 0 h 17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12" h="174875">
                  <a:moveTo>
                    <a:pt x="1238" y="0"/>
                  </a:moveTo>
                  <a:cubicBezTo>
                    <a:pt x="40196" y="10001"/>
                    <a:pt x="79915" y="3524"/>
                    <a:pt x="119253" y="4477"/>
                  </a:cubicBezTo>
                  <a:cubicBezTo>
                    <a:pt x="170498" y="5715"/>
                    <a:pt x="170021" y="4763"/>
                    <a:pt x="170593" y="55817"/>
                  </a:cubicBezTo>
                  <a:cubicBezTo>
                    <a:pt x="171069" y="95345"/>
                    <a:pt x="167545" y="134969"/>
                    <a:pt x="172212" y="174498"/>
                  </a:cubicBezTo>
                  <a:cubicBezTo>
                    <a:pt x="128206" y="174593"/>
                    <a:pt x="84201" y="175165"/>
                    <a:pt x="40196" y="174688"/>
                  </a:cubicBezTo>
                  <a:cubicBezTo>
                    <a:pt x="11430" y="174403"/>
                    <a:pt x="0" y="162973"/>
                    <a:pt x="0" y="134684"/>
                  </a:cubicBezTo>
                  <a:cubicBezTo>
                    <a:pt x="0" y="89821"/>
                    <a:pt x="857" y="44863"/>
                    <a:pt x="1238" y="0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4" name="任意多边形 29">
              <a:extLst>
                <a:ext uri="{FF2B5EF4-FFF2-40B4-BE49-F238E27FC236}">
                  <a16:creationId xmlns:a16="http://schemas.microsoft.com/office/drawing/2014/main" id="{D251AD23-E800-446F-A6AB-0A1F74A7DA6D}"/>
                </a:ext>
              </a:extLst>
            </p:cNvPr>
            <p:cNvSpPr/>
            <p:nvPr/>
          </p:nvSpPr>
          <p:spPr>
            <a:xfrm>
              <a:off x="4885848" y="3053143"/>
              <a:ext cx="176307" cy="172783"/>
            </a:xfrm>
            <a:custGeom>
              <a:avLst/>
              <a:gdLst>
                <a:gd name="connsiteX0" fmla="*/ 0 w 176307"/>
                <a:gd name="connsiteY0" fmla="*/ 171164 h 172783"/>
                <a:gd name="connsiteX1" fmla="*/ 4667 w 176307"/>
                <a:gd name="connsiteY1" fmla="*/ 37243 h 172783"/>
                <a:gd name="connsiteX2" fmla="*/ 40100 w 176307"/>
                <a:gd name="connsiteY2" fmla="*/ 1810 h 172783"/>
                <a:gd name="connsiteX3" fmla="*/ 174498 w 176307"/>
                <a:gd name="connsiteY3" fmla="*/ 0 h 172783"/>
                <a:gd name="connsiteX4" fmla="*/ 176308 w 176307"/>
                <a:gd name="connsiteY4" fmla="*/ 56007 h 172783"/>
                <a:gd name="connsiteX5" fmla="*/ 174784 w 176307"/>
                <a:gd name="connsiteY5" fmla="*/ 132683 h 172783"/>
                <a:gd name="connsiteX6" fmla="*/ 133636 w 176307"/>
                <a:gd name="connsiteY6" fmla="*/ 172212 h 172783"/>
                <a:gd name="connsiteX7" fmla="*/ 64865 w 176307"/>
                <a:gd name="connsiteY7" fmla="*/ 172784 h 172783"/>
                <a:gd name="connsiteX8" fmla="*/ 25622 w 176307"/>
                <a:gd name="connsiteY8" fmla="*/ 171831 h 172783"/>
                <a:gd name="connsiteX9" fmla="*/ 0 w 176307"/>
                <a:gd name="connsiteY9" fmla="*/ 171164 h 17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7" h="172783">
                  <a:moveTo>
                    <a:pt x="0" y="171164"/>
                  </a:moveTo>
                  <a:cubicBezTo>
                    <a:pt x="9716" y="126873"/>
                    <a:pt x="3143" y="81915"/>
                    <a:pt x="4667" y="37243"/>
                  </a:cubicBezTo>
                  <a:cubicBezTo>
                    <a:pt x="5906" y="1715"/>
                    <a:pt x="4953" y="2381"/>
                    <a:pt x="40100" y="1810"/>
                  </a:cubicBezTo>
                  <a:cubicBezTo>
                    <a:pt x="84868" y="1238"/>
                    <a:pt x="129731" y="5239"/>
                    <a:pt x="174498" y="0"/>
                  </a:cubicBezTo>
                  <a:cubicBezTo>
                    <a:pt x="175070" y="18669"/>
                    <a:pt x="175736" y="37338"/>
                    <a:pt x="176308" y="56007"/>
                  </a:cubicBezTo>
                  <a:cubicBezTo>
                    <a:pt x="175832" y="81534"/>
                    <a:pt x="176022" y="107156"/>
                    <a:pt x="174784" y="132683"/>
                  </a:cubicBezTo>
                  <a:cubicBezTo>
                    <a:pt x="173355" y="161925"/>
                    <a:pt x="162592" y="171736"/>
                    <a:pt x="133636" y="172212"/>
                  </a:cubicBezTo>
                  <a:cubicBezTo>
                    <a:pt x="110681" y="172593"/>
                    <a:pt x="87821" y="172593"/>
                    <a:pt x="64865" y="172784"/>
                  </a:cubicBezTo>
                  <a:cubicBezTo>
                    <a:pt x="51816" y="172498"/>
                    <a:pt x="38671" y="172117"/>
                    <a:pt x="25622" y="171831"/>
                  </a:cubicBezTo>
                  <a:cubicBezTo>
                    <a:pt x="17050" y="171641"/>
                    <a:pt x="8477" y="171450"/>
                    <a:pt x="0" y="171164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5" name="任意多边形 30">
              <a:extLst>
                <a:ext uri="{FF2B5EF4-FFF2-40B4-BE49-F238E27FC236}">
                  <a16:creationId xmlns:a16="http://schemas.microsoft.com/office/drawing/2014/main" id="{0F72C3DA-5E36-4655-B200-F85D21E2A55E}"/>
                </a:ext>
              </a:extLst>
            </p:cNvPr>
            <p:cNvSpPr/>
            <p:nvPr/>
          </p:nvSpPr>
          <p:spPr>
            <a:xfrm>
              <a:off x="4609944" y="2771965"/>
              <a:ext cx="176082" cy="175450"/>
            </a:xfrm>
            <a:custGeom>
              <a:avLst/>
              <a:gdLst>
                <a:gd name="connsiteX0" fmla="*/ 176082 w 176082"/>
                <a:gd name="connsiteY0" fmla="*/ 1905 h 175450"/>
                <a:gd name="connsiteX1" fmla="*/ 170272 w 176082"/>
                <a:gd name="connsiteY1" fmla="*/ 37624 h 175450"/>
                <a:gd name="connsiteX2" fmla="*/ 170272 w 176082"/>
                <a:gd name="connsiteY2" fmla="*/ 148971 h 175450"/>
                <a:gd name="connsiteX3" fmla="*/ 147983 w 176082"/>
                <a:gd name="connsiteY3" fmla="*/ 171640 h 175450"/>
                <a:gd name="connsiteX4" fmla="*/ 31302 w 176082"/>
                <a:gd name="connsiteY4" fmla="*/ 170879 h 175450"/>
                <a:gd name="connsiteX5" fmla="*/ 346 w 176082"/>
                <a:gd name="connsiteY5" fmla="*/ 175450 h 175450"/>
                <a:gd name="connsiteX6" fmla="*/ 251 w 176082"/>
                <a:gd name="connsiteY6" fmla="*/ 40196 h 175450"/>
                <a:gd name="connsiteX7" fmla="*/ 39779 w 176082"/>
                <a:gd name="connsiteY7" fmla="*/ 857 h 175450"/>
                <a:gd name="connsiteX8" fmla="*/ 106073 w 176082"/>
                <a:gd name="connsiteY8" fmla="*/ 0 h 175450"/>
                <a:gd name="connsiteX9" fmla="*/ 166081 w 176082"/>
                <a:gd name="connsiteY9" fmla="*/ 0 h 175450"/>
                <a:gd name="connsiteX10" fmla="*/ 176082 w 176082"/>
                <a:gd name="connsiteY10" fmla="*/ 1905 h 17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082" h="175450">
                  <a:moveTo>
                    <a:pt x="176082" y="1905"/>
                  </a:moveTo>
                  <a:cubicBezTo>
                    <a:pt x="167129" y="12668"/>
                    <a:pt x="170367" y="25527"/>
                    <a:pt x="170272" y="37624"/>
                  </a:cubicBezTo>
                  <a:cubicBezTo>
                    <a:pt x="169796" y="74771"/>
                    <a:pt x="169319" y="111919"/>
                    <a:pt x="170272" y="148971"/>
                  </a:cubicBezTo>
                  <a:cubicBezTo>
                    <a:pt x="170748" y="165925"/>
                    <a:pt x="165700" y="172212"/>
                    <a:pt x="147983" y="171640"/>
                  </a:cubicBezTo>
                  <a:cubicBezTo>
                    <a:pt x="109121" y="170307"/>
                    <a:pt x="70259" y="170974"/>
                    <a:pt x="31302" y="170879"/>
                  </a:cubicBezTo>
                  <a:cubicBezTo>
                    <a:pt x="20729" y="170879"/>
                    <a:pt x="9966" y="169450"/>
                    <a:pt x="346" y="175450"/>
                  </a:cubicBezTo>
                  <a:cubicBezTo>
                    <a:pt x="251" y="130397"/>
                    <a:pt x="-321" y="85249"/>
                    <a:pt x="251" y="40196"/>
                  </a:cubicBezTo>
                  <a:cubicBezTo>
                    <a:pt x="632" y="13906"/>
                    <a:pt x="13490" y="1714"/>
                    <a:pt x="39779" y="857"/>
                  </a:cubicBezTo>
                  <a:cubicBezTo>
                    <a:pt x="61877" y="190"/>
                    <a:pt x="83975" y="286"/>
                    <a:pt x="106073" y="0"/>
                  </a:cubicBezTo>
                  <a:cubicBezTo>
                    <a:pt x="126076" y="0"/>
                    <a:pt x="146078" y="0"/>
                    <a:pt x="166081" y="0"/>
                  </a:cubicBezTo>
                  <a:cubicBezTo>
                    <a:pt x="169319" y="667"/>
                    <a:pt x="172748" y="1333"/>
                    <a:pt x="176082" y="1905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6" name="任意多边形 31">
              <a:extLst>
                <a:ext uri="{FF2B5EF4-FFF2-40B4-BE49-F238E27FC236}">
                  <a16:creationId xmlns:a16="http://schemas.microsoft.com/office/drawing/2014/main" id="{AD7E8489-32A0-433C-B0F4-CAC6BB5F692D}"/>
                </a:ext>
              </a:extLst>
            </p:cNvPr>
            <p:cNvSpPr/>
            <p:nvPr/>
          </p:nvSpPr>
          <p:spPr>
            <a:xfrm>
              <a:off x="6820417" y="4097187"/>
              <a:ext cx="330623" cy="362623"/>
            </a:xfrm>
            <a:custGeom>
              <a:avLst/>
              <a:gdLst>
                <a:gd name="connsiteX0" fmla="*/ 94351 w 330623"/>
                <a:gd name="connsiteY0" fmla="*/ 115340 h 362623"/>
                <a:gd name="connsiteX1" fmla="*/ 119021 w 330623"/>
                <a:gd name="connsiteY1" fmla="*/ 104005 h 362623"/>
                <a:gd name="connsiteX2" fmla="*/ 139976 w 330623"/>
                <a:gd name="connsiteY2" fmla="*/ 50093 h 362623"/>
                <a:gd name="connsiteX3" fmla="*/ 195602 w 330623"/>
                <a:gd name="connsiteY3" fmla="*/ 51712 h 362623"/>
                <a:gd name="connsiteX4" fmla="*/ 204556 w 330623"/>
                <a:gd name="connsiteY4" fmla="*/ 112292 h 362623"/>
                <a:gd name="connsiteX5" fmla="*/ 212842 w 330623"/>
                <a:gd name="connsiteY5" fmla="*/ 135723 h 362623"/>
                <a:gd name="connsiteX6" fmla="*/ 240084 w 330623"/>
                <a:gd name="connsiteY6" fmla="*/ 121626 h 362623"/>
                <a:gd name="connsiteX7" fmla="*/ 295900 w 330623"/>
                <a:gd name="connsiteY7" fmla="*/ 20185 h 362623"/>
                <a:gd name="connsiteX8" fmla="*/ 306283 w 330623"/>
                <a:gd name="connsiteY8" fmla="*/ 8183 h 362623"/>
                <a:gd name="connsiteX9" fmla="*/ 326571 w 330623"/>
                <a:gd name="connsiteY9" fmla="*/ 3230 h 362623"/>
                <a:gd name="connsiteX10" fmla="*/ 322189 w 330623"/>
                <a:gd name="connsiteY10" fmla="*/ 22947 h 362623"/>
                <a:gd name="connsiteX11" fmla="*/ 264658 w 330623"/>
                <a:gd name="connsiteY11" fmla="*/ 114387 h 362623"/>
                <a:gd name="connsiteX12" fmla="*/ 279232 w 330623"/>
                <a:gd name="connsiteY12" fmla="*/ 157631 h 362623"/>
                <a:gd name="connsiteX13" fmla="*/ 298853 w 330623"/>
                <a:gd name="connsiteY13" fmla="*/ 170584 h 362623"/>
                <a:gd name="connsiteX14" fmla="*/ 308092 w 330623"/>
                <a:gd name="connsiteY14" fmla="*/ 187158 h 362623"/>
                <a:gd name="connsiteX15" fmla="*/ 289995 w 330623"/>
                <a:gd name="connsiteY15" fmla="*/ 192301 h 362623"/>
                <a:gd name="connsiteX16" fmla="*/ 155407 w 330623"/>
                <a:gd name="connsiteY16" fmla="*/ 164393 h 362623"/>
                <a:gd name="connsiteX17" fmla="*/ 261515 w 330623"/>
                <a:gd name="connsiteY17" fmla="*/ 229640 h 362623"/>
                <a:gd name="connsiteX18" fmla="*/ 284089 w 330623"/>
                <a:gd name="connsiteY18" fmla="*/ 237450 h 362623"/>
                <a:gd name="connsiteX19" fmla="*/ 298948 w 330623"/>
                <a:gd name="connsiteY19" fmla="*/ 254214 h 362623"/>
                <a:gd name="connsiteX20" fmla="*/ 278470 w 330623"/>
                <a:gd name="connsiteY20" fmla="*/ 258024 h 362623"/>
                <a:gd name="connsiteX21" fmla="*/ 158931 w 330623"/>
                <a:gd name="connsiteY21" fmla="*/ 196492 h 362623"/>
                <a:gd name="connsiteX22" fmla="*/ 139024 w 330623"/>
                <a:gd name="connsiteY22" fmla="*/ 184396 h 362623"/>
                <a:gd name="connsiteX23" fmla="*/ 198745 w 330623"/>
                <a:gd name="connsiteY23" fmla="*/ 316793 h 362623"/>
                <a:gd name="connsiteX24" fmla="*/ 252276 w 330623"/>
                <a:gd name="connsiteY24" fmla="*/ 339844 h 362623"/>
                <a:gd name="connsiteX25" fmla="*/ 267897 w 330623"/>
                <a:gd name="connsiteY25" fmla="*/ 353274 h 362623"/>
                <a:gd name="connsiteX26" fmla="*/ 246275 w 330623"/>
                <a:gd name="connsiteY26" fmla="*/ 360513 h 362623"/>
                <a:gd name="connsiteX27" fmla="*/ 112163 w 330623"/>
                <a:gd name="connsiteY27" fmla="*/ 197159 h 362623"/>
                <a:gd name="connsiteX28" fmla="*/ 94161 w 330623"/>
                <a:gd name="connsiteY28" fmla="*/ 194302 h 362623"/>
                <a:gd name="connsiteX29" fmla="*/ 12627 w 330623"/>
                <a:gd name="connsiteY29" fmla="*/ 169823 h 362623"/>
                <a:gd name="connsiteX30" fmla="*/ 27295 w 330623"/>
                <a:gd name="connsiteY30" fmla="*/ 112292 h 362623"/>
                <a:gd name="connsiteX31" fmla="*/ 94351 w 330623"/>
                <a:gd name="connsiteY31" fmla="*/ 115340 h 362623"/>
                <a:gd name="connsiteX32" fmla="*/ 57013 w 330623"/>
                <a:gd name="connsiteY32" fmla="*/ 127532 h 362623"/>
                <a:gd name="connsiteX33" fmla="*/ 22628 w 330623"/>
                <a:gd name="connsiteY33" fmla="*/ 140867 h 362623"/>
                <a:gd name="connsiteX34" fmla="*/ 47393 w 330623"/>
                <a:gd name="connsiteY34" fmla="*/ 170775 h 362623"/>
                <a:gd name="connsiteX35" fmla="*/ 90827 w 330623"/>
                <a:gd name="connsiteY35" fmla="*/ 173442 h 362623"/>
                <a:gd name="connsiteX36" fmla="*/ 113497 w 330623"/>
                <a:gd name="connsiteY36" fmla="*/ 157154 h 362623"/>
                <a:gd name="connsiteX37" fmla="*/ 94637 w 330623"/>
                <a:gd name="connsiteY37" fmla="*/ 137818 h 362623"/>
                <a:gd name="connsiteX38" fmla="*/ 57013 w 330623"/>
                <a:gd name="connsiteY38" fmla="*/ 127532 h 362623"/>
                <a:gd name="connsiteX39" fmla="*/ 188268 w 330623"/>
                <a:gd name="connsiteY39" fmla="*/ 92289 h 362623"/>
                <a:gd name="connsiteX40" fmla="*/ 170170 w 330623"/>
                <a:gd name="connsiteY40" fmla="*/ 56189 h 362623"/>
                <a:gd name="connsiteX41" fmla="*/ 147120 w 330623"/>
                <a:gd name="connsiteY41" fmla="*/ 83050 h 362623"/>
                <a:gd name="connsiteX42" fmla="*/ 140548 w 330623"/>
                <a:gd name="connsiteY42" fmla="*/ 102957 h 362623"/>
                <a:gd name="connsiteX43" fmla="*/ 141881 w 330623"/>
                <a:gd name="connsiteY43" fmla="*/ 140676 h 362623"/>
                <a:gd name="connsiteX44" fmla="*/ 180553 w 330623"/>
                <a:gd name="connsiteY44" fmla="*/ 114863 h 362623"/>
                <a:gd name="connsiteX45" fmla="*/ 188268 w 330623"/>
                <a:gd name="connsiteY45" fmla="*/ 92289 h 36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0623" h="362623">
                  <a:moveTo>
                    <a:pt x="94351" y="115340"/>
                  </a:moveTo>
                  <a:cubicBezTo>
                    <a:pt x="109306" y="126198"/>
                    <a:pt x="116354" y="119911"/>
                    <a:pt x="119021" y="104005"/>
                  </a:cubicBezTo>
                  <a:cubicBezTo>
                    <a:pt x="122355" y="84574"/>
                    <a:pt x="129594" y="66667"/>
                    <a:pt x="139976" y="50093"/>
                  </a:cubicBezTo>
                  <a:cubicBezTo>
                    <a:pt x="155978" y="24661"/>
                    <a:pt x="180648" y="25424"/>
                    <a:pt x="195602" y="51712"/>
                  </a:cubicBezTo>
                  <a:cubicBezTo>
                    <a:pt x="206461" y="70667"/>
                    <a:pt x="212271" y="90384"/>
                    <a:pt x="204556" y="112292"/>
                  </a:cubicBezTo>
                  <a:cubicBezTo>
                    <a:pt x="201317" y="121531"/>
                    <a:pt x="194840" y="131532"/>
                    <a:pt x="212842" y="135723"/>
                  </a:cubicBezTo>
                  <a:cubicBezTo>
                    <a:pt x="227892" y="139152"/>
                    <a:pt x="235131" y="136961"/>
                    <a:pt x="240084" y="121626"/>
                  </a:cubicBezTo>
                  <a:cubicBezTo>
                    <a:pt x="251990" y="84288"/>
                    <a:pt x="271231" y="50665"/>
                    <a:pt x="295900" y="20185"/>
                  </a:cubicBezTo>
                  <a:cubicBezTo>
                    <a:pt x="299234" y="16089"/>
                    <a:pt x="302568" y="11993"/>
                    <a:pt x="306283" y="8183"/>
                  </a:cubicBezTo>
                  <a:cubicBezTo>
                    <a:pt x="311998" y="2373"/>
                    <a:pt x="318474" y="-4009"/>
                    <a:pt x="326571" y="3230"/>
                  </a:cubicBezTo>
                  <a:cubicBezTo>
                    <a:pt x="335620" y="11326"/>
                    <a:pt x="327428" y="17327"/>
                    <a:pt x="322189" y="22947"/>
                  </a:cubicBezTo>
                  <a:cubicBezTo>
                    <a:pt x="296948" y="49617"/>
                    <a:pt x="279613" y="81145"/>
                    <a:pt x="264658" y="114387"/>
                  </a:cubicBezTo>
                  <a:cubicBezTo>
                    <a:pt x="255895" y="133723"/>
                    <a:pt x="253705" y="149629"/>
                    <a:pt x="279232" y="157631"/>
                  </a:cubicBezTo>
                  <a:cubicBezTo>
                    <a:pt x="286375" y="159917"/>
                    <a:pt x="292281" y="166203"/>
                    <a:pt x="298853" y="170584"/>
                  </a:cubicBezTo>
                  <a:cubicBezTo>
                    <a:pt x="303235" y="175442"/>
                    <a:pt x="311712" y="178585"/>
                    <a:pt x="308092" y="187158"/>
                  </a:cubicBezTo>
                  <a:cubicBezTo>
                    <a:pt x="304568" y="195731"/>
                    <a:pt x="296853" y="193159"/>
                    <a:pt x="289995" y="192301"/>
                  </a:cubicBezTo>
                  <a:cubicBezTo>
                    <a:pt x="251799" y="157440"/>
                    <a:pt x="208080" y="150106"/>
                    <a:pt x="155407" y="164393"/>
                  </a:cubicBezTo>
                  <a:cubicBezTo>
                    <a:pt x="188173" y="196111"/>
                    <a:pt x="223701" y="214781"/>
                    <a:pt x="261515" y="229640"/>
                  </a:cubicBezTo>
                  <a:cubicBezTo>
                    <a:pt x="268945" y="232497"/>
                    <a:pt x="276565" y="234783"/>
                    <a:pt x="284089" y="237450"/>
                  </a:cubicBezTo>
                  <a:cubicBezTo>
                    <a:pt x="292090" y="240308"/>
                    <a:pt x="303616" y="241450"/>
                    <a:pt x="298948" y="254214"/>
                  </a:cubicBezTo>
                  <a:cubicBezTo>
                    <a:pt x="295043" y="264787"/>
                    <a:pt x="285994" y="260215"/>
                    <a:pt x="278470" y="258024"/>
                  </a:cubicBezTo>
                  <a:cubicBezTo>
                    <a:pt x="234845" y="244784"/>
                    <a:pt x="194554" y="225258"/>
                    <a:pt x="158931" y="196492"/>
                  </a:cubicBezTo>
                  <a:cubicBezTo>
                    <a:pt x="152835" y="191540"/>
                    <a:pt x="147691" y="185158"/>
                    <a:pt x="139024" y="184396"/>
                  </a:cubicBezTo>
                  <a:cubicBezTo>
                    <a:pt x="127213" y="231354"/>
                    <a:pt x="154168" y="291171"/>
                    <a:pt x="198745" y="316793"/>
                  </a:cubicBezTo>
                  <a:cubicBezTo>
                    <a:pt x="215700" y="326509"/>
                    <a:pt x="233131" y="335176"/>
                    <a:pt x="252276" y="339844"/>
                  </a:cubicBezTo>
                  <a:cubicBezTo>
                    <a:pt x="260086" y="341749"/>
                    <a:pt x="269992" y="342225"/>
                    <a:pt x="267897" y="353274"/>
                  </a:cubicBezTo>
                  <a:cubicBezTo>
                    <a:pt x="265420" y="366228"/>
                    <a:pt x="254276" y="362609"/>
                    <a:pt x="246275" y="360513"/>
                  </a:cubicBezTo>
                  <a:cubicBezTo>
                    <a:pt x="180553" y="342892"/>
                    <a:pt x="116830" y="295743"/>
                    <a:pt x="112163" y="197159"/>
                  </a:cubicBezTo>
                  <a:cubicBezTo>
                    <a:pt x="108544" y="182395"/>
                    <a:pt x="99495" y="192873"/>
                    <a:pt x="94161" y="194302"/>
                  </a:cubicBezTo>
                  <a:cubicBezTo>
                    <a:pt x="61585" y="203350"/>
                    <a:pt x="34725" y="193540"/>
                    <a:pt x="12627" y="169823"/>
                  </a:cubicBezTo>
                  <a:cubicBezTo>
                    <a:pt x="-8804" y="146772"/>
                    <a:pt x="-2327" y="122102"/>
                    <a:pt x="27295" y="112292"/>
                  </a:cubicBezTo>
                  <a:cubicBezTo>
                    <a:pt x="49965" y="104672"/>
                    <a:pt x="72539" y="104291"/>
                    <a:pt x="94351" y="115340"/>
                  </a:cubicBezTo>
                  <a:close/>
                  <a:moveTo>
                    <a:pt x="57013" y="127532"/>
                  </a:moveTo>
                  <a:cubicBezTo>
                    <a:pt x="44250" y="129151"/>
                    <a:pt x="26152" y="127150"/>
                    <a:pt x="22628" y="140867"/>
                  </a:cubicBezTo>
                  <a:cubicBezTo>
                    <a:pt x="18723" y="156107"/>
                    <a:pt x="35106" y="164012"/>
                    <a:pt x="47393" y="170775"/>
                  </a:cubicBezTo>
                  <a:cubicBezTo>
                    <a:pt x="61299" y="178585"/>
                    <a:pt x="76349" y="178490"/>
                    <a:pt x="90827" y="173442"/>
                  </a:cubicBezTo>
                  <a:cubicBezTo>
                    <a:pt x="99781" y="170299"/>
                    <a:pt x="111877" y="166393"/>
                    <a:pt x="113497" y="157154"/>
                  </a:cubicBezTo>
                  <a:cubicBezTo>
                    <a:pt x="115402" y="146391"/>
                    <a:pt x="102543" y="142772"/>
                    <a:pt x="94637" y="137818"/>
                  </a:cubicBezTo>
                  <a:cubicBezTo>
                    <a:pt x="83398" y="130579"/>
                    <a:pt x="70824" y="126674"/>
                    <a:pt x="57013" y="127532"/>
                  </a:cubicBezTo>
                  <a:close/>
                  <a:moveTo>
                    <a:pt x="188268" y="92289"/>
                  </a:moveTo>
                  <a:cubicBezTo>
                    <a:pt x="182267" y="79716"/>
                    <a:pt x="185982" y="59714"/>
                    <a:pt x="170170" y="56189"/>
                  </a:cubicBezTo>
                  <a:cubicBezTo>
                    <a:pt x="153121" y="52379"/>
                    <a:pt x="153692" y="72953"/>
                    <a:pt x="147120" y="83050"/>
                  </a:cubicBezTo>
                  <a:cubicBezTo>
                    <a:pt x="143405" y="88765"/>
                    <a:pt x="141691" y="96099"/>
                    <a:pt x="140548" y="102957"/>
                  </a:cubicBezTo>
                  <a:cubicBezTo>
                    <a:pt x="138357" y="116006"/>
                    <a:pt x="126641" y="135056"/>
                    <a:pt x="141881" y="140676"/>
                  </a:cubicBezTo>
                  <a:cubicBezTo>
                    <a:pt x="158455" y="146867"/>
                    <a:pt x="171218" y="128675"/>
                    <a:pt x="180553" y="114863"/>
                  </a:cubicBezTo>
                  <a:cubicBezTo>
                    <a:pt x="184934" y="108577"/>
                    <a:pt x="185791" y="100100"/>
                    <a:pt x="188268" y="92289"/>
                  </a:cubicBezTo>
                  <a:close/>
                </a:path>
              </a:pathLst>
            </a:custGeom>
            <a:solidFill>
              <a:srgbClr val="32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7" name="任意多边形 32">
              <a:extLst>
                <a:ext uri="{FF2B5EF4-FFF2-40B4-BE49-F238E27FC236}">
                  <a16:creationId xmlns:a16="http://schemas.microsoft.com/office/drawing/2014/main" id="{769F9760-1B73-41BF-880B-008E0B17EE50}"/>
                </a:ext>
              </a:extLst>
            </p:cNvPr>
            <p:cNvSpPr/>
            <p:nvPr/>
          </p:nvSpPr>
          <p:spPr>
            <a:xfrm>
              <a:off x="6268050" y="2600666"/>
              <a:ext cx="390040" cy="218822"/>
            </a:xfrm>
            <a:custGeom>
              <a:avLst/>
              <a:gdLst>
                <a:gd name="connsiteX0" fmla="*/ 92268 w 390040"/>
                <a:gd name="connsiteY0" fmla="*/ 102529 h 218822"/>
                <a:gd name="connsiteX1" fmla="*/ 11591 w 390040"/>
                <a:gd name="connsiteY1" fmla="*/ 34615 h 218822"/>
                <a:gd name="connsiteX2" fmla="*/ 4733 w 390040"/>
                <a:gd name="connsiteY2" fmla="*/ 4993 h 218822"/>
                <a:gd name="connsiteX3" fmla="*/ 35023 w 390040"/>
                <a:gd name="connsiteY3" fmla="*/ 14327 h 218822"/>
                <a:gd name="connsiteX4" fmla="*/ 235429 w 390040"/>
                <a:gd name="connsiteY4" fmla="*/ 116531 h 218822"/>
                <a:gd name="connsiteX5" fmla="*/ 256765 w 390040"/>
                <a:gd name="connsiteY5" fmla="*/ 106053 h 218822"/>
                <a:gd name="connsiteX6" fmla="*/ 278291 w 390040"/>
                <a:gd name="connsiteY6" fmla="*/ 79383 h 218822"/>
                <a:gd name="connsiteX7" fmla="*/ 362873 w 390040"/>
                <a:gd name="connsiteY7" fmla="*/ 85384 h 218822"/>
                <a:gd name="connsiteX8" fmla="*/ 388305 w 390040"/>
                <a:gd name="connsiteY8" fmla="*/ 159583 h 218822"/>
                <a:gd name="connsiteX9" fmla="*/ 321535 w 390040"/>
                <a:gd name="connsiteY9" fmla="*/ 218734 h 218822"/>
                <a:gd name="connsiteX10" fmla="*/ 251716 w 390040"/>
                <a:gd name="connsiteY10" fmla="*/ 167775 h 218822"/>
                <a:gd name="connsiteX11" fmla="*/ 222570 w 390040"/>
                <a:gd name="connsiteY11" fmla="*/ 145010 h 218822"/>
                <a:gd name="connsiteX12" fmla="*/ 92268 w 390040"/>
                <a:gd name="connsiteY12" fmla="*/ 102529 h 218822"/>
                <a:gd name="connsiteX13" fmla="*/ 358873 w 390040"/>
                <a:gd name="connsiteY13" fmla="*/ 143772 h 218822"/>
                <a:gd name="connsiteX14" fmla="*/ 319153 w 390040"/>
                <a:gd name="connsiteY14" fmla="*/ 99195 h 218822"/>
                <a:gd name="connsiteX15" fmla="*/ 277529 w 390040"/>
                <a:gd name="connsiteY15" fmla="*/ 142153 h 218822"/>
                <a:gd name="connsiteX16" fmla="*/ 318772 w 390040"/>
                <a:gd name="connsiteY16" fmla="*/ 187777 h 218822"/>
                <a:gd name="connsiteX17" fmla="*/ 358873 w 390040"/>
                <a:gd name="connsiteY17" fmla="*/ 143772 h 21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040" h="218822">
                  <a:moveTo>
                    <a:pt x="92268" y="102529"/>
                  </a:moveTo>
                  <a:cubicBezTo>
                    <a:pt x="63883" y="81669"/>
                    <a:pt x="34832" y="61571"/>
                    <a:pt x="11591" y="34615"/>
                  </a:cubicBezTo>
                  <a:cubicBezTo>
                    <a:pt x="3876" y="25662"/>
                    <a:pt x="-6030" y="15280"/>
                    <a:pt x="4733" y="4993"/>
                  </a:cubicBezTo>
                  <a:cubicBezTo>
                    <a:pt x="17020" y="-6818"/>
                    <a:pt x="26260" y="4802"/>
                    <a:pt x="35023" y="14327"/>
                  </a:cubicBezTo>
                  <a:cubicBezTo>
                    <a:pt x="89029" y="73382"/>
                    <a:pt x="155514" y="107768"/>
                    <a:pt x="235429" y="116531"/>
                  </a:cubicBezTo>
                  <a:cubicBezTo>
                    <a:pt x="246287" y="117673"/>
                    <a:pt x="251335" y="114149"/>
                    <a:pt x="256765" y="106053"/>
                  </a:cubicBezTo>
                  <a:cubicBezTo>
                    <a:pt x="263051" y="96623"/>
                    <a:pt x="271052" y="88241"/>
                    <a:pt x="278291" y="79383"/>
                  </a:cubicBezTo>
                  <a:cubicBezTo>
                    <a:pt x="307533" y="65953"/>
                    <a:pt x="336489" y="62905"/>
                    <a:pt x="362873" y="85384"/>
                  </a:cubicBezTo>
                  <a:cubicBezTo>
                    <a:pt x="385638" y="104815"/>
                    <a:pt x="394020" y="130342"/>
                    <a:pt x="388305" y="159583"/>
                  </a:cubicBezTo>
                  <a:cubicBezTo>
                    <a:pt x="381828" y="192254"/>
                    <a:pt x="353158" y="216924"/>
                    <a:pt x="321535" y="218734"/>
                  </a:cubicBezTo>
                  <a:cubicBezTo>
                    <a:pt x="291817" y="220353"/>
                    <a:pt x="260575" y="199589"/>
                    <a:pt x="251716" y="167775"/>
                  </a:cubicBezTo>
                  <a:cubicBezTo>
                    <a:pt x="246954" y="150630"/>
                    <a:pt x="238762" y="146248"/>
                    <a:pt x="222570" y="145010"/>
                  </a:cubicBezTo>
                  <a:cubicBezTo>
                    <a:pt x="175802" y="141486"/>
                    <a:pt x="133702" y="122912"/>
                    <a:pt x="92268" y="102529"/>
                  </a:cubicBezTo>
                  <a:close/>
                  <a:moveTo>
                    <a:pt x="358873" y="143772"/>
                  </a:moveTo>
                  <a:cubicBezTo>
                    <a:pt x="359063" y="119388"/>
                    <a:pt x="341347" y="99576"/>
                    <a:pt x="319153" y="99195"/>
                  </a:cubicBezTo>
                  <a:cubicBezTo>
                    <a:pt x="296865" y="98814"/>
                    <a:pt x="278196" y="118150"/>
                    <a:pt x="277529" y="142153"/>
                  </a:cubicBezTo>
                  <a:cubicBezTo>
                    <a:pt x="276862" y="167775"/>
                    <a:pt x="295246" y="188063"/>
                    <a:pt x="318772" y="187777"/>
                  </a:cubicBezTo>
                  <a:cubicBezTo>
                    <a:pt x="341347" y="187492"/>
                    <a:pt x="358682" y="168347"/>
                    <a:pt x="358873" y="143772"/>
                  </a:cubicBezTo>
                  <a:close/>
                </a:path>
              </a:pathLst>
            </a:custGeom>
            <a:solidFill>
              <a:srgbClr val="32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8" name="任意多边形 33">
              <a:extLst>
                <a:ext uri="{FF2B5EF4-FFF2-40B4-BE49-F238E27FC236}">
                  <a16:creationId xmlns:a16="http://schemas.microsoft.com/office/drawing/2014/main" id="{95EAA9A8-A53F-40BC-BC4C-B401517501CC}"/>
                </a:ext>
              </a:extLst>
            </p:cNvPr>
            <p:cNvSpPr/>
            <p:nvPr/>
          </p:nvSpPr>
          <p:spPr>
            <a:xfrm>
              <a:off x="4911375" y="3225069"/>
              <a:ext cx="39242" cy="43910"/>
            </a:xfrm>
            <a:custGeom>
              <a:avLst/>
              <a:gdLst>
                <a:gd name="connsiteX0" fmla="*/ 0 w 39242"/>
                <a:gd name="connsiteY0" fmla="*/ 0 h 43910"/>
                <a:gd name="connsiteX1" fmla="*/ 39243 w 39242"/>
                <a:gd name="connsiteY1" fmla="*/ 953 h 43910"/>
                <a:gd name="connsiteX2" fmla="*/ 37814 w 39242"/>
                <a:gd name="connsiteY2" fmla="*/ 43910 h 43910"/>
                <a:gd name="connsiteX3" fmla="*/ 0 w 39242"/>
                <a:gd name="connsiteY3" fmla="*/ 0 h 4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2" h="43910">
                  <a:moveTo>
                    <a:pt x="0" y="0"/>
                  </a:moveTo>
                  <a:cubicBezTo>
                    <a:pt x="13049" y="286"/>
                    <a:pt x="26194" y="667"/>
                    <a:pt x="39243" y="953"/>
                  </a:cubicBezTo>
                  <a:cubicBezTo>
                    <a:pt x="38767" y="15240"/>
                    <a:pt x="38290" y="29623"/>
                    <a:pt x="37814" y="43910"/>
                  </a:cubicBezTo>
                  <a:cubicBezTo>
                    <a:pt x="25241" y="29337"/>
                    <a:pt x="12668" y="14669"/>
                    <a:pt x="0" y="0"/>
                  </a:cubicBezTo>
                  <a:close/>
                </a:path>
              </a:pathLst>
            </a:custGeom>
            <a:solidFill>
              <a:srgbClr val="3148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9" name="任意多边形 34">
              <a:extLst>
                <a:ext uri="{FF2B5EF4-FFF2-40B4-BE49-F238E27FC236}">
                  <a16:creationId xmlns:a16="http://schemas.microsoft.com/office/drawing/2014/main" id="{5B767E75-10A9-45EB-B0DB-C6F4E7F68A7E}"/>
                </a:ext>
              </a:extLst>
            </p:cNvPr>
            <p:cNvSpPr/>
            <p:nvPr/>
          </p:nvSpPr>
          <p:spPr>
            <a:xfrm>
              <a:off x="7018490" y="4654538"/>
              <a:ext cx="294072" cy="302719"/>
            </a:xfrm>
            <a:custGeom>
              <a:avLst/>
              <a:gdLst>
                <a:gd name="connsiteX0" fmla="*/ 252704 w 294072"/>
                <a:gd name="connsiteY0" fmla="*/ 240264 h 302719"/>
                <a:gd name="connsiteX1" fmla="*/ 141833 w 294072"/>
                <a:gd name="connsiteY1" fmla="*/ 289223 h 302719"/>
                <a:gd name="connsiteX2" fmla="*/ 117925 w 294072"/>
                <a:gd name="connsiteY2" fmla="*/ 301891 h 302719"/>
                <a:gd name="connsiteX3" fmla="*/ 102781 w 294072"/>
                <a:gd name="connsiteY3" fmla="*/ 279126 h 302719"/>
                <a:gd name="connsiteX4" fmla="*/ 19913 w 294072"/>
                <a:gd name="connsiteY4" fmla="*/ 177399 h 302719"/>
                <a:gd name="connsiteX5" fmla="*/ 101 w 294072"/>
                <a:gd name="connsiteY5" fmla="*/ 158730 h 302719"/>
                <a:gd name="connsiteX6" fmla="*/ 18484 w 294072"/>
                <a:gd name="connsiteY6" fmla="*/ 135584 h 302719"/>
                <a:gd name="connsiteX7" fmla="*/ 20866 w 294072"/>
                <a:gd name="connsiteY7" fmla="*/ 134346 h 302719"/>
                <a:gd name="connsiteX8" fmla="*/ 86779 w 294072"/>
                <a:gd name="connsiteY8" fmla="*/ 29000 h 302719"/>
                <a:gd name="connsiteX9" fmla="*/ 98780 w 294072"/>
                <a:gd name="connsiteY9" fmla="*/ 1758 h 302719"/>
                <a:gd name="connsiteX10" fmla="*/ 126403 w 294072"/>
                <a:gd name="connsiteY10" fmla="*/ 12140 h 302719"/>
                <a:gd name="connsiteX11" fmla="*/ 251180 w 294072"/>
                <a:gd name="connsiteY11" fmla="*/ 44144 h 302719"/>
                <a:gd name="connsiteX12" fmla="*/ 280136 w 294072"/>
                <a:gd name="connsiteY12" fmla="*/ 48716 h 302719"/>
                <a:gd name="connsiteX13" fmla="*/ 277755 w 294072"/>
                <a:gd name="connsiteY13" fmla="*/ 76053 h 302719"/>
                <a:gd name="connsiteX14" fmla="*/ 285184 w 294072"/>
                <a:gd name="connsiteY14" fmla="*/ 204926 h 302719"/>
                <a:gd name="connsiteX15" fmla="*/ 290804 w 294072"/>
                <a:gd name="connsiteY15" fmla="*/ 233978 h 302719"/>
                <a:gd name="connsiteX16" fmla="*/ 252704 w 294072"/>
                <a:gd name="connsiteY16" fmla="*/ 240264 h 30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072" h="302719">
                  <a:moveTo>
                    <a:pt x="252704" y="240264"/>
                  </a:moveTo>
                  <a:cubicBezTo>
                    <a:pt x="205365" y="217023"/>
                    <a:pt x="171075" y="246360"/>
                    <a:pt x="141833" y="289223"/>
                  </a:cubicBezTo>
                  <a:cubicBezTo>
                    <a:pt x="136499" y="297033"/>
                    <a:pt x="129927" y="305415"/>
                    <a:pt x="117925" y="301891"/>
                  </a:cubicBezTo>
                  <a:cubicBezTo>
                    <a:pt x="106686" y="298557"/>
                    <a:pt x="102781" y="288842"/>
                    <a:pt x="102781" y="279126"/>
                  </a:cubicBezTo>
                  <a:cubicBezTo>
                    <a:pt x="102400" y="222738"/>
                    <a:pt x="74206" y="189782"/>
                    <a:pt x="19913" y="177399"/>
                  </a:cubicBezTo>
                  <a:cubicBezTo>
                    <a:pt x="10388" y="175208"/>
                    <a:pt x="1149" y="170541"/>
                    <a:pt x="101" y="158730"/>
                  </a:cubicBezTo>
                  <a:cubicBezTo>
                    <a:pt x="-1137" y="145395"/>
                    <a:pt x="9245" y="140823"/>
                    <a:pt x="18484" y="135584"/>
                  </a:cubicBezTo>
                  <a:cubicBezTo>
                    <a:pt x="19246" y="135108"/>
                    <a:pt x="20008" y="134632"/>
                    <a:pt x="20866" y="134346"/>
                  </a:cubicBezTo>
                  <a:cubicBezTo>
                    <a:pt x="71253" y="117011"/>
                    <a:pt x="92112" y="81387"/>
                    <a:pt x="86779" y="29000"/>
                  </a:cubicBezTo>
                  <a:cubicBezTo>
                    <a:pt x="85731" y="18617"/>
                    <a:pt x="86874" y="6806"/>
                    <a:pt x="98780" y="1758"/>
                  </a:cubicBezTo>
                  <a:cubicBezTo>
                    <a:pt x="110686" y="-3385"/>
                    <a:pt x="119926" y="3568"/>
                    <a:pt x="126403" y="12140"/>
                  </a:cubicBezTo>
                  <a:cubicBezTo>
                    <a:pt x="159740" y="55955"/>
                    <a:pt x="200983" y="65861"/>
                    <a:pt x="251180" y="44144"/>
                  </a:cubicBezTo>
                  <a:cubicBezTo>
                    <a:pt x="260800" y="40049"/>
                    <a:pt x="272230" y="37667"/>
                    <a:pt x="280136" y="48716"/>
                  </a:cubicBezTo>
                  <a:cubicBezTo>
                    <a:pt x="286899" y="58241"/>
                    <a:pt x="283184" y="68052"/>
                    <a:pt x="277755" y="76053"/>
                  </a:cubicBezTo>
                  <a:cubicBezTo>
                    <a:pt x="246703" y="121106"/>
                    <a:pt x="248132" y="163588"/>
                    <a:pt x="285184" y="204926"/>
                  </a:cubicBezTo>
                  <a:cubicBezTo>
                    <a:pt x="291947" y="212451"/>
                    <a:pt x="298043" y="222643"/>
                    <a:pt x="290804" y="233978"/>
                  </a:cubicBezTo>
                  <a:cubicBezTo>
                    <a:pt x="286327" y="240740"/>
                    <a:pt x="282041" y="241598"/>
                    <a:pt x="252704" y="240264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0" name="任意多边形 35">
              <a:extLst>
                <a:ext uri="{FF2B5EF4-FFF2-40B4-BE49-F238E27FC236}">
                  <a16:creationId xmlns:a16="http://schemas.microsoft.com/office/drawing/2014/main" id="{E0EA7169-50BC-40F9-983D-5E38689B2C6A}"/>
                </a:ext>
              </a:extLst>
            </p:cNvPr>
            <p:cNvSpPr/>
            <p:nvPr/>
          </p:nvSpPr>
          <p:spPr>
            <a:xfrm>
              <a:off x="7333252" y="5032796"/>
              <a:ext cx="244506" cy="235244"/>
            </a:xfrm>
            <a:custGeom>
              <a:avLst/>
              <a:gdLst>
                <a:gd name="connsiteX0" fmla="*/ 40145 w 244506"/>
                <a:gd name="connsiteY0" fmla="*/ 212812 h 235244"/>
                <a:gd name="connsiteX1" fmla="*/ 41479 w 244506"/>
                <a:gd name="connsiteY1" fmla="*/ 207668 h 235244"/>
                <a:gd name="connsiteX2" fmla="*/ 9761 w 244506"/>
                <a:gd name="connsiteY2" fmla="*/ 107084 h 235244"/>
                <a:gd name="connsiteX3" fmla="*/ 807 w 244506"/>
                <a:gd name="connsiteY3" fmla="*/ 86701 h 235244"/>
                <a:gd name="connsiteX4" fmla="*/ 19857 w 244506"/>
                <a:gd name="connsiteY4" fmla="*/ 75366 h 235244"/>
                <a:gd name="connsiteX5" fmla="*/ 27763 w 244506"/>
                <a:gd name="connsiteY5" fmla="*/ 74794 h 235244"/>
                <a:gd name="connsiteX6" fmla="*/ 102344 w 244506"/>
                <a:gd name="connsiteY6" fmla="*/ 22312 h 235244"/>
                <a:gd name="connsiteX7" fmla="*/ 122060 w 244506"/>
                <a:gd name="connsiteY7" fmla="*/ 23 h 235244"/>
                <a:gd name="connsiteX8" fmla="*/ 143587 w 244506"/>
                <a:gd name="connsiteY8" fmla="*/ 23264 h 235244"/>
                <a:gd name="connsiteX9" fmla="*/ 217596 w 244506"/>
                <a:gd name="connsiteY9" fmla="*/ 76414 h 235244"/>
                <a:gd name="connsiteX10" fmla="*/ 243885 w 244506"/>
                <a:gd name="connsiteY10" fmla="*/ 90034 h 235244"/>
                <a:gd name="connsiteX11" fmla="*/ 230074 w 244506"/>
                <a:gd name="connsiteY11" fmla="*/ 113752 h 235244"/>
                <a:gd name="connsiteX12" fmla="*/ 224359 w 244506"/>
                <a:gd name="connsiteY12" fmla="*/ 119276 h 235244"/>
                <a:gd name="connsiteX13" fmla="*/ 198737 w 244506"/>
                <a:gd name="connsiteY13" fmla="*/ 199000 h 235244"/>
                <a:gd name="connsiteX14" fmla="*/ 196165 w 244506"/>
                <a:gd name="connsiteY14" fmla="*/ 231195 h 235244"/>
                <a:gd name="connsiteX15" fmla="*/ 165399 w 244506"/>
                <a:gd name="connsiteY15" fmla="*/ 224242 h 235244"/>
                <a:gd name="connsiteX16" fmla="*/ 69387 w 244506"/>
                <a:gd name="connsiteY16" fmla="*/ 226718 h 235244"/>
                <a:gd name="connsiteX17" fmla="*/ 40145 w 244506"/>
                <a:gd name="connsiteY17" fmla="*/ 212812 h 23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506" h="235244">
                  <a:moveTo>
                    <a:pt x="40145" y="212812"/>
                  </a:moveTo>
                  <a:cubicBezTo>
                    <a:pt x="40526" y="211097"/>
                    <a:pt x="40907" y="209287"/>
                    <a:pt x="41479" y="207668"/>
                  </a:cubicBezTo>
                  <a:cubicBezTo>
                    <a:pt x="56528" y="166044"/>
                    <a:pt x="46813" y="132421"/>
                    <a:pt x="9761" y="107084"/>
                  </a:cubicBezTo>
                  <a:cubicBezTo>
                    <a:pt x="3093" y="102512"/>
                    <a:pt x="-2051" y="95749"/>
                    <a:pt x="807" y="86701"/>
                  </a:cubicBezTo>
                  <a:cubicBezTo>
                    <a:pt x="3664" y="77556"/>
                    <a:pt x="11570" y="75937"/>
                    <a:pt x="19857" y="75366"/>
                  </a:cubicBezTo>
                  <a:cubicBezTo>
                    <a:pt x="22524" y="75175"/>
                    <a:pt x="25191" y="74794"/>
                    <a:pt x="27763" y="74794"/>
                  </a:cubicBezTo>
                  <a:cubicBezTo>
                    <a:pt x="65767" y="75937"/>
                    <a:pt x="90723" y="59364"/>
                    <a:pt x="102344" y="22312"/>
                  </a:cubicBezTo>
                  <a:cubicBezTo>
                    <a:pt x="105296" y="12977"/>
                    <a:pt x="108630" y="595"/>
                    <a:pt x="122060" y="23"/>
                  </a:cubicBezTo>
                  <a:cubicBezTo>
                    <a:pt x="137491" y="-644"/>
                    <a:pt x="140634" y="13263"/>
                    <a:pt x="143587" y="23264"/>
                  </a:cubicBezTo>
                  <a:cubicBezTo>
                    <a:pt x="154636" y="60983"/>
                    <a:pt x="179401" y="76890"/>
                    <a:pt x="217596" y="76414"/>
                  </a:cubicBezTo>
                  <a:cubicBezTo>
                    <a:pt x="227597" y="76318"/>
                    <a:pt x="240170" y="77366"/>
                    <a:pt x="243885" y="90034"/>
                  </a:cubicBezTo>
                  <a:cubicBezTo>
                    <a:pt x="247219" y="101655"/>
                    <a:pt x="236360" y="106798"/>
                    <a:pt x="230074" y="113752"/>
                  </a:cubicBezTo>
                  <a:cubicBezTo>
                    <a:pt x="228264" y="115752"/>
                    <a:pt x="226549" y="117943"/>
                    <a:pt x="224359" y="119276"/>
                  </a:cubicBezTo>
                  <a:cubicBezTo>
                    <a:pt x="193117" y="138612"/>
                    <a:pt x="188735" y="166234"/>
                    <a:pt x="198737" y="199000"/>
                  </a:cubicBezTo>
                  <a:cubicBezTo>
                    <a:pt x="201975" y="209668"/>
                    <a:pt x="207119" y="222146"/>
                    <a:pt x="196165" y="231195"/>
                  </a:cubicBezTo>
                  <a:cubicBezTo>
                    <a:pt x="184163" y="241006"/>
                    <a:pt x="173209" y="230719"/>
                    <a:pt x="165399" y="224242"/>
                  </a:cubicBezTo>
                  <a:cubicBezTo>
                    <a:pt x="132062" y="196333"/>
                    <a:pt x="101677" y="206525"/>
                    <a:pt x="69387" y="226718"/>
                  </a:cubicBezTo>
                  <a:cubicBezTo>
                    <a:pt x="49861" y="238815"/>
                    <a:pt x="39097" y="232147"/>
                    <a:pt x="40145" y="212812"/>
                  </a:cubicBezTo>
                  <a:close/>
                </a:path>
              </a:pathLst>
            </a:custGeom>
            <a:solidFill>
              <a:srgbClr val="FBFB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1" name="任意多边形 36">
              <a:extLst>
                <a:ext uri="{FF2B5EF4-FFF2-40B4-BE49-F238E27FC236}">
                  <a16:creationId xmlns:a16="http://schemas.microsoft.com/office/drawing/2014/main" id="{8E4F7CF7-CEF3-4579-86C6-83275FFF1A30}"/>
                </a:ext>
              </a:extLst>
            </p:cNvPr>
            <p:cNvSpPr/>
            <p:nvPr/>
          </p:nvSpPr>
          <p:spPr>
            <a:xfrm>
              <a:off x="7578536" y="4671973"/>
              <a:ext cx="205674" cy="212758"/>
            </a:xfrm>
            <a:custGeom>
              <a:avLst/>
              <a:gdLst>
                <a:gd name="connsiteX0" fmla="*/ 17936 w 205674"/>
                <a:gd name="connsiteY0" fmla="*/ 40234 h 212758"/>
                <a:gd name="connsiteX1" fmla="*/ 23175 w 205674"/>
                <a:gd name="connsiteY1" fmla="*/ 41187 h 212758"/>
                <a:gd name="connsiteX2" fmla="*/ 106328 w 205674"/>
                <a:gd name="connsiteY2" fmla="*/ 10707 h 212758"/>
                <a:gd name="connsiteX3" fmla="*/ 126045 w 205674"/>
                <a:gd name="connsiteY3" fmla="*/ 896 h 212758"/>
                <a:gd name="connsiteX4" fmla="*/ 136142 w 205674"/>
                <a:gd name="connsiteY4" fmla="*/ 18422 h 212758"/>
                <a:gd name="connsiteX5" fmla="*/ 137475 w 205674"/>
                <a:gd name="connsiteY5" fmla="*/ 26232 h 212758"/>
                <a:gd name="connsiteX6" fmla="*/ 182814 w 205674"/>
                <a:gd name="connsiteY6" fmla="*/ 85383 h 212758"/>
                <a:gd name="connsiteX7" fmla="*/ 205674 w 205674"/>
                <a:gd name="connsiteY7" fmla="*/ 104147 h 212758"/>
                <a:gd name="connsiteX8" fmla="*/ 185195 w 205674"/>
                <a:gd name="connsiteY8" fmla="*/ 122530 h 212758"/>
                <a:gd name="connsiteX9" fmla="*/ 142619 w 205674"/>
                <a:gd name="connsiteY9" fmla="*/ 189777 h 212758"/>
                <a:gd name="connsiteX10" fmla="*/ 132236 w 205674"/>
                <a:gd name="connsiteY10" fmla="*/ 211970 h 212758"/>
                <a:gd name="connsiteX11" fmla="*/ 112043 w 205674"/>
                <a:gd name="connsiteY11" fmla="*/ 202159 h 212758"/>
                <a:gd name="connsiteX12" fmla="*/ 28985 w 205674"/>
                <a:gd name="connsiteY12" fmla="*/ 179204 h 212758"/>
                <a:gd name="connsiteX13" fmla="*/ 7173 w 205674"/>
                <a:gd name="connsiteY13" fmla="*/ 175299 h 212758"/>
                <a:gd name="connsiteX14" fmla="*/ 9364 w 205674"/>
                <a:gd name="connsiteY14" fmla="*/ 155487 h 212758"/>
                <a:gd name="connsiteX15" fmla="*/ 5268 w 205674"/>
                <a:gd name="connsiteY15" fmla="*/ 63761 h 212758"/>
                <a:gd name="connsiteX16" fmla="*/ 17936 w 205674"/>
                <a:gd name="connsiteY16" fmla="*/ 40234 h 2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674" h="212758">
                  <a:moveTo>
                    <a:pt x="17936" y="40234"/>
                  </a:moveTo>
                  <a:cubicBezTo>
                    <a:pt x="19651" y="40520"/>
                    <a:pt x="21461" y="40615"/>
                    <a:pt x="23175" y="41187"/>
                  </a:cubicBezTo>
                  <a:cubicBezTo>
                    <a:pt x="58608" y="52045"/>
                    <a:pt x="86611" y="43568"/>
                    <a:pt x="106328" y="10707"/>
                  </a:cubicBezTo>
                  <a:cubicBezTo>
                    <a:pt x="110234" y="4134"/>
                    <a:pt x="116520" y="-2438"/>
                    <a:pt x="126045" y="896"/>
                  </a:cubicBezTo>
                  <a:cubicBezTo>
                    <a:pt x="134141" y="3754"/>
                    <a:pt x="134141" y="11755"/>
                    <a:pt x="136142" y="18422"/>
                  </a:cubicBezTo>
                  <a:cubicBezTo>
                    <a:pt x="136903" y="20898"/>
                    <a:pt x="137570" y="23661"/>
                    <a:pt x="137475" y="26232"/>
                  </a:cubicBezTo>
                  <a:cubicBezTo>
                    <a:pt x="137285" y="57760"/>
                    <a:pt x="152334" y="76810"/>
                    <a:pt x="182814" y="85383"/>
                  </a:cubicBezTo>
                  <a:cubicBezTo>
                    <a:pt x="192339" y="88050"/>
                    <a:pt x="205579" y="90907"/>
                    <a:pt x="205674" y="104147"/>
                  </a:cubicBezTo>
                  <a:cubicBezTo>
                    <a:pt x="205769" y="115672"/>
                    <a:pt x="193958" y="119387"/>
                    <a:pt x="185195" y="122530"/>
                  </a:cubicBezTo>
                  <a:cubicBezTo>
                    <a:pt x="153191" y="134055"/>
                    <a:pt x="140618" y="156820"/>
                    <a:pt x="142619" y="189777"/>
                  </a:cubicBezTo>
                  <a:cubicBezTo>
                    <a:pt x="143190" y="198349"/>
                    <a:pt x="142809" y="208446"/>
                    <a:pt x="132236" y="211970"/>
                  </a:cubicBezTo>
                  <a:cubicBezTo>
                    <a:pt x="122997" y="215113"/>
                    <a:pt x="116520" y="208255"/>
                    <a:pt x="112043" y="202159"/>
                  </a:cubicBezTo>
                  <a:cubicBezTo>
                    <a:pt x="90231" y="172441"/>
                    <a:pt x="63085" y="165012"/>
                    <a:pt x="28985" y="179204"/>
                  </a:cubicBezTo>
                  <a:cubicBezTo>
                    <a:pt x="22032" y="182157"/>
                    <a:pt x="12888" y="183395"/>
                    <a:pt x="7173" y="175299"/>
                  </a:cubicBezTo>
                  <a:cubicBezTo>
                    <a:pt x="2220" y="168346"/>
                    <a:pt x="5173" y="161202"/>
                    <a:pt x="9364" y="155487"/>
                  </a:cubicBezTo>
                  <a:cubicBezTo>
                    <a:pt x="33272" y="123578"/>
                    <a:pt x="27080" y="94336"/>
                    <a:pt x="5268" y="63761"/>
                  </a:cubicBezTo>
                  <a:cubicBezTo>
                    <a:pt x="-5305" y="48807"/>
                    <a:pt x="601" y="40425"/>
                    <a:pt x="17936" y="40234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2" name="任意多边形 37">
              <a:extLst>
                <a:ext uri="{FF2B5EF4-FFF2-40B4-BE49-F238E27FC236}">
                  <a16:creationId xmlns:a16="http://schemas.microsoft.com/office/drawing/2014/main" id="{D01222AD-E7A3-4393-B2F9-398328194218}"/>
                </a:ext>
              </a:extLst>
            </p:cNvPr>
            <p:cNvSpPr/>
            <p:nvPr/>
          </p:nvSpPr>
          <p:spPr>
            <a:xfrm>
              <a:off x="5833491" y="3329844"/>
              <a:ext cx="92868" cy="457710"/>
            </a:xfrm>
            <a:custGeom>
              <a:avLst/>
              <a:gdLst>
                <a:gd name="connsiteX0" fmla="*/ 66580 w 92868"/>
                <a:gd name="connsiteY0" fmla="*/ 0 h 457710"/>
                <a:gd name="connsiteX1" fmla="*/ 92869 w 92868"/>
                <a:gd name="connsiteY1" fmla="*/ 16764 h 457710"/>
                <a:gd name="connsiteX2" fmla="*/ 31051 w 92868"/>
                <a:gd name="connsiteY2" fmla="*/ 457295 h 457710"/>
                <a:gd name="connsiteX3" fmla="*/ 0 w 92868"/>
                <a:gd name="connsiteY3" fmla="*/ 453009 h 457710"/>
                <a:gd name="connsiteX4" fmla="*/ 66580 w 92868"/>
                <a:gd name="connsiteY4" fmla="*/ 0 h 45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68" h="457710">
                  <a:moveTo>
                    <a:pt x="66580" y="0"/>
                  </a:moveTo>
                  <a:cubicBezTo>
                    <a:pt x="76771" y="3429"/>
                    <a:pt x="86106" y="8096"/>
                    <a:pt x="92869" y="16764"/>
                  </a:cubicBezTo>
                  <a:cubicBezTo>
                    <a:pt x="52006" y="160782"/>
                    <a:pt x="34957" y="308134"/>
                    <a:pt x="31051" y="457295"/>
                  </a:cubicBezTo>
                  <a:cubicBezTo>
                    <a:pt x="20288" y="458819"/>
                    <a:pt x="10192" y="455867"/>
                    <a:pt x="0" y="453009"/>
                  </a:cubicBezTo>
                  <a:cubicBezTo>
                    <a:pt x="5905" y="299656"/>
                    <a:pt x="21050" y="147638"/>
                    <a:pt x="66580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3" name="任意多边形 38">
              <a:extLst>
                <a:ext uri="{FF2B5EF4-FFF2-40B4-BE49-F238E27FC236}">
                  <a16:creationId xmlns:a16="http://schemas.microsoft.com/office/drawing/2014/main" id="{D73A4383-21DE-43E5-8516-DC5FF5AEE46A}"/>
                </a:ext>
              </a:extLst>
            </p:cNvPr>
            <p:cNvSpPr/>
            <p:nvPr/>
          </p:nvSpPr>
          <p:spPr>
            <a:xfrm>
              <a:off x="4872608" y="2687293"/>
              <a:ext cx="83026" cy="87052"/>
            </a:xfrm>
            <a:custGeom>
              <a:avLst/>
              <a:gdLst>
                <a:gd name="connsiteX0" fmla="*/ 23050 w 83026"/>
                <a:gd name="connsiteY0" fmla="*/ 85910 h 87052"/>
                <a:gd name="connsiteX1" fmla="*/ 17717 w 83026"/>
                <a:gd name="connsiteY1" fmla="*/ 87053 h 87052"/>
                <a:gd name="connsiteX2" fmla="*/ 0 w 83026"/>
                <a:gd name="connsiteY2" fmla="*/ 83433 h 87052"/>
                <a:gd name="connsiteX3" fmla="*/ 55912 w 83026"/>
                <a:gd name="connsiteY3" fmla="*/ 11329 h 87052"/>
                <a:gd name="connsiteX4" fmla="*/ 79724 w 83026"/>
                <a:gd name="connsiteY4" fmla="*/ 4566 h 87052"/>
                <a:gd name="connsiteX5" fmla="*/ 72866 w 83026"/>
                <a:gd name="connsiteY5" fmla="*/ 31998 h 87052"/>
                <a:gd name="connsiteX6" fmla="*/ 23050 w 83026"/>
                <a:gd name="connsiteY6" fmla="*/ 85910 h 8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26" h="87052">
                  <a:moveTo>
                    <a:pt x="23050" y="85910"/>
                  </a:moveTo>
                  <a:cubicBezTo>
                    <a:pt x="21241" y="86291"/>
                    <a:pt x="19526" y="86672"/>
                    <a:pt x="17717" y="87053"/>
                  </a:cubicBezTo>
                  <a:cubicBezTo>
                    <a:pt x="11811" y="85910"/>
                    <a:pt x="5906" y="84672"/>
                    <a:pt x="0" y="83433"/>
                  </a:cubicBezTo>
                  <a:cubicBezTo>
                    <a:pt x="10287" y="52191"/>
                    <a:pt x="29813" y="28950"/>
                    <a:pt x="55912" y="11329"/>
                  </a:cubicBezTo>
                  <a:cubicBezTo>
                    <a:pt x="62579" y="6852"/>
                    <a:pt x="70390" y="-7149"/>
                    <a:pt x="79724" y="4566"/>
                  </a:cubicBezTo>
                  <a:cubicBezTo>
                    <a:pt x="86582" y="13234"/>
                    <a:pt x="82010" y="23235"/>
                    <a:pt x="72866" y="31998"/>
                  </a:cubicBezTo>
                  <a:cubicBezTo>
                    <a:pt x="55245" y="48953"/>
                    <a:pt x="39624" y="67812"/>
                    <a:pt x="23050" y="85910"/>
                  </a:cubicBezTo>
                  <a:close/>
                </a:path>
              </a:pathLst>
            </a:custGeom>
            <a:solidFill>
              <a:srgbClr val="FBFB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4" name="任意多边形 39">
              <a:extLst>
                <a:ext uri="{FF2B5EF4-FFF2-40B4-BE49-F238E27FC236}">
                  <a16:creationId xmlns:a16="http://schemas.microsoft.com/office/drawing/2014/main" id="{6EEA5FCB-60A5-4D2D-93A1-9F6F3D8B70DE}"/>
                </a:ext>
              </a:extLst>
            </p:cNvPr>
            <p:cNvSpPr/>
            <p:nvPr/>
          </p:nvSpPr>
          <p:spPr>
            <a:xfrm>
              <a:off x="4721618" y="2690812"/>
              <a:ext cx="73721" cy="83058"/>
            </a:xfrm>
            <a:custGeom>
              <a:avLst/>
              <a:gdLst>
                <a:gd name="connsiteX0" fmla="*/ 64409 w 73721"/>
                <a:gd name="connsiteY0" fmla="*/ 83058 h 83058"/>
                <a:gd name="connsiteX1" fmla="*/ 54407 w 73721"/>
                <a:gd name="connsiteY1" fmla="*/ 81153 h 83058"/>
                <a:gd name="connsiteX2" fmla="*/ 3067 w 73721"/>
                <a:gd name="connsiteY2" fmla="*/ 15145 h 83058"/>
                <a:gd name="connsiteX3" fmla="*/ 877 w 73721"/>
                <a:gd name="connsiteY3" fmla="*/ 0 h 83058"/>
                <a:gd name="connsiteX4" fmla="*/ 73171 w 73721"/>
                <a:gd name="connsiteY4" fmla="*/ 70104 h 83058"/>
                <a:gd name="connsiteX5" fmla="*/ 64409 w 73721"/>
                <a:gd name="connsiteY5" fmla="*/ 83058 h 8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721" h="83058">
                  <a:moveTo>
                    <a:pt x="64409" y="83058"/>
                  </a:moveTo>
                  <a:cubicBezTo>
                    <a:pt x="61075" y="82391"/>
                    <a:pt x="57741" y="81820"/>
                    <a:pt x="54407" y="81153"/>
                  </a:cubicBezTo>
                  <a:cubicBezTo>
                    <a:pt x="38024" y="58674"/>
                    <a:pt x="10307" y="44863"/>
                    <a:pt x="3067" y="15145"/>
                  </a:cubicBezTo>
                  <a:cubicBezTo>
                    <a:pt x="1829" y="10096"/>
                    <a:pt x="-1600" y="5525"/>
                    <a:pt x="877" y="0"/>
                  </a:cubicBezTo>
                  <a:cubicBezTo>
                    <a:pt x="27261" y="7239"/>
                    <a:pt x="67266" y="46482"/>
                    <a:pt x="73171" y="70104"/>
                  </a:cubicBezTo>
                  <a:cubicBezTo>
                    <a:pt x="75267" y="78486"/>
                    <a:pt x="71171" y="81343"/>
                    <a:pt x="64409" y="83058"/>
                  </a:cubicBezTo>
                  <a:close/>
                </a:path>
              </a:pathLst>
            </a:custGeom>
            <a:solidFill>
              <a:srgbClr val="FBFB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5" name="任意多边形 40">
              <a:extLst>
                <a:ext uri="{FF2B5EF4-FFF2-40B4-BE49-F238E27FC236}">
                  <a16:creationId xmlns:a16="http://schemas.microsoft.com/office/drawing/2014/main" id="{A5E1EA41-C357-4268-A5D6-2C78E57B5DE8}"/>
                </a:ext>
              </a:extLst>
            </p:cNvPr>
            <p:cNvSpPr/>
            <p:nvPr/>
          </p:nvSpPr>
          <p:spPr>
            <a:xfrm>
              <a:off x="5857546" y="2842069"/>
              <a:ext cx="411560" cy="487949"/>
            </a:xfrm>
            <a:custGeom>
              <a:avLst/>
              <a:gdLst>
                <a:gd name="connsiteX0" fmla="*/ 321226 w 411560"/>
                <a:gd name="connsiteY0" fmla="*/ 0 h 487949"/>
                <a:gd name="connsiteX1" fmla="*/ 397330 w 411560"/>
                <a:gd name="connsiteY1" fmla="*/ 81439 h 487949"/>
                <a:gd name="connsiteX2" fmla="*/ 403712 w 411560"/>
                <a:gd name="connsiteY2" fmla="*/ 95440 h 487949"/>
                <a:gd name="connsiteX3" fmla="*/ 226452 w 411560"/>
                <a:gd name="connsiteY3" fmla="*/ 399764 h 487949"/>
                <a:gd name="connsiteX4" fmla="*/ 179779 w 411560"/>
                <a:gd name="connsiteY4" fmla="*/ 409956 h 487949"/>
                <a:gd name="connsiteX5" fmla="*/ 144537 w 411560"/>
                <a:gd name="connsiteY5" fmla="*/ 474917 h 487949"/>
                <a:gd name="connsiteX6" fmla="*/ 148251 w 411560"/>
                <a:gd name="connsiteY6" fmla="*/ 487394 h 487949"/>
                <a:gd name="connsiteX7" fmla="*/ 2709 w 411560"/>
                <a:gd name="connsiteY7" fmla="*/ 363188 h 487949"/>
                <a:gd name="connsiteX8" fmla="*/ 25189 w 411560"/>
                <a:gd name="connsiteY8" fmla="*/ 251841 h 487949"/>
                <a:gd name="connsiteX9" fmla="*/ 28903 w 411560"/>
                <a:gd name="connsiteY9" fmla="*/ 219742 h 487949"/>
                <a:gd name="connsiteX10" fmla="*/ 51001 w 411560"/>
                <a:gd name="connsiteY10" fmla="*/ 68294 h 487949"/>
                <a:gd name="connsiteX11" fmla="*/ 133678 w 411560"/>
                <a:gd name="connsiteY11" fmla="*/ 37624 h 487949"/>
                <a:gd name="connsiteX12" fmla="*/ 159015 w 411560"/>
                <a:gd name="connsiteY12" fmla="*/ 36004 h 487949"/>
                <a:gd name="connsiteX13" fmla="*/ 224071 w 411560"/>
                <a:gd name="connsiteY13" fmla="*/ 59246 h 487949"/>
                <a:gd name="connsiteX14" fmla="*/ 241025 w 411560"/>
                <a:gd name="connsiteY14" fmla="*/ 86201 h 487949"/>
                <a:gd name="connsiteX15" fmla="*/ 282554 w 411560"/>
                <a:gd name="connsiteY15" fmla="*/ 103822 h 487949"/>
                <a:gd name="connsiteX16" fmla="*/ 315701 w 411560"/>
                <a:gd name="connsiteY16" fmla="*/ 73152 h 487949"/>
                <a:gd name="connsiteX17" fmla="*/ 321035 w 411560"/>
                <a:gd name="connsiteY17" fmla="*/ 39148 h 487949"/>
                <a:gd name="connsiteX18" fmla="*/ 321226 w 411560"/>
                <a:gd name="connsiteY18" fmla="*/ 0 h 48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560" h="487949">
                  <a:moveTo>
                    <a:pt x="321226" y="0"/>
                  </a:moveTo>
                  <a:cubicBezTo>
                    <a:pt x="347229" y="32766"/>
                    <a:pt x="365898" y="63055"/>
                    <a:pt x="397330" y="81439"/>
                  </a:cubicBezTo>
                  <a:cubicBezTo>
                    <a:pt x="400950" y="83534"/>
                    <a:pt x="402474" y="90392"/>
                    <a:pt x="403712" y="95440"/>
                  </a:cubicBezTo>
                  <a:cubicBezTo>
                    <a:pt x="439907" y="239839"/>
                    <a:pt x="345800" y="381095"/>
                    <a:pt x="226452" y="399764"/>
                  </a:cubicBezTo>
                  <a:cubicBezTo>
                    <a:pt x="210735" y="402241"/>
                    <a:pt x="195210" y="405955"/>
                    <a:pt x="179779" y="409956"/>
                  </a:cubicBezTo>
                  <a:cubicBezTo>
                    <a:pt x="142346" y="419862"/>
                    <a:pt x="132630" y="438150"/>
                    <a:pt x="144537" y="474917"/>
                  </a:cubicBezTo>
                  <a:cubicBezTo>
                    <a:pt x="145870" y="479012"/>
                    <a:pt x="147013" y="483108"/>
                    <a:pt x="148251" y="487394"/>
                  </a:cubicBezTo>
                  <a:cubicBezTo>
                    <a:pt x="81481" y="494252"/>
                    <a:pt x="13949" y="436721"/>
                    <a:pt x="2709" y="363188"/>
                  </a:cubicBezTo>
                  <a:cubicBezTo>
                    <a:pt x="-3386" y="323659"/>
                    <a:pt x="-529" y="284988"/>
                    <a:pt x="25189" y="251841"/>
                  </a:cubicBezTo>
                  <a:cubicBezTo>
                    <a:pt x="33666" y="240887"/>
                    <a:pt x="31761" y="231172"/>
                    <a:pt x="28903" y="219742"/>
                  </a:cubicBezTo>
                  <a:cubicBezTo>
                    <a:pt x="15568" y="166306"/>
                    <a:pt x="25379" y="115824"/>
                    <a:pt x="51001" y="68294"/>
                  </a:cubicBezTo>
                  <a:cubicBezTo>
                    <a:pt x="71671" y="29813"/>
                    <a:pt x="92721" y="22288"/>
                    <a:pt x="133678" y="37624"/>
                  </a:cubicBezTo>
                  <a:cubicBezTo>
                    <a:pt x="143394" y="41243"/>
                    <a:pt x="150823" y="38576"/>
                    <a:pt x="159015" y="36004"/>
                  </a:cubicBezTo>
                  <a:cubicBezTo>
                    <a:pt x="191209" y="26003"/>
                    <a:pt x="205783" y="31051"/>
                    <a:pt x="224071" y="59246"/>
                  </a:cubicBezTo>
                  <a:cubicBezTo>
                    <a:pt x="229881" y="68104"/>
                    <a:pt x="234834" y="77629"/>
                    <a:pt x="241025" y="86201"/>
                  </a:cubicBezTo>
                  <a:cubicBezTo>
                    <a:pt x="251121" y="100298"/>
                    <a:pt x="265028" y="106871"/>
                    <a:pt x="282554" y="103822"/>
                  </a:cubicBezTo>
                  <a:cubicBezTo>
                    <a:pt x="299985" y="100679"/>
                    <a:pt x="311129" y="89821"/>
                    <a:pt x="315701" y="73152"/>
                  </a:cubicBezTo>
                  <a:cubicBezTo>
                    <a:pt x="318749" y="62103"/>
                    <a:pt x="320083" y="50578"/>
                    <a:pt x="321035" y="39148"/>
                  </a:cubicBezTo>
                  <a:cubicBezTo>
                    <a:pt x="321892" y="28575"/>
                    <a:pt x="321226" y="17907"/>
                    <a:pt x="321226" y="0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6" name="任意多边形 41">
              <a:extLst>
                <a:ext uri="{FF2B5EF4-FFF2-40B4-BE49-F238E27FC236}">
                  <a16:creationId xmlns:a16="http://schemas.microsoft.com/office/drawing/2014/main" id="{C9DC2E4D-2C18-4355-B7A5-938B98B95C14}"/>
                </a:ext>
              </a:extLst>
            </p:cNvPr>
            <p:cNvSpPr/>
            <p:nvPr/>
          </p:nvSpPr>
          <p:spPr>
            <a:xfrm>
              <a:off x="5944315" y="2720872"/>
              <a:ext cx="202767" cy="194647"/>
            </a:xfrm>
            <a:custGeom>
              <a:avLst/>
              <a:gdLst>
                <a:gd name="connsiteX0" fmla="*/ 202644 w 202767"/>
                <a:gd name="connsiteY0" fmla="*/ 128246 h 194647"/>
                <a:gd name="connsiteX1" fmla="*/ 202453 w 202767"/>
                <a:gd name="connsiteY1" fmla="*/ 173299 h 194647"/>
                <a:gd name="connsiteX2" fmla="*/ 190166 w 202767"/>
                <a:gd name="connsiteY2" fmla="*/ 194349 h 194647"/>
                <a:gd name="connsiteX3" fmla="*/ 172830 w 202767"/>
                <a:gd name="connsiteY3" fmla="*/ 180633 h 194647"/>
                <a:gd name="connsiteX4" fmla="*/ 152542 w 202767"/>
                <a:gd name="connsiteY4" fmla="*/ 149582 h 194647"/>
                <a:gd name="connsiteX5" fmla="*/ 92725 w 202767"/>
                <a:gd name="connsiteY5" fmla="*/ 121864 h 194647"/>
                <a:gd name="connsiteX6" fmla="*/ 23002 w 202767"/>
                <a:gd name="connsiteY6" fmla="*/ 120721 h 194647"/>
                <a:gd name="connsiteX7" fmla="*/ 237 w 202767"/>
                <a:gd name="connsiteY7" fmla="*/ 97385 h 194647"/>
                <a:gd name="connsiteX8" fmla="*/ 120252 w 202767"/>
                <a:gd name="connsiteY8" fmla="*/ 13184 h 194647"/>
                <a:gd name="connsiteX9" fmla="*/ 137111 w 202767"/>
                <a:gd name="connsiteY9" fmla="*/ 20899 h 194647"/>
                <a:gd name="connsiteX10" fmla="*/ 202644 w 202767"/>
                <a:gd name="connsiteY10" fmla="*/ 128246 h 19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767" h="194647">
                  <a:moveTo>
                    <a:pt x="202644" y="128246"/>
                  </a:moveTo>
                  <a:cubicBezTo>
                    <a:pt x="202644" y="143295"/>
                    <a:pt x="203025" y="158345"/>
                    <a:pt x="202453" y="173299"/>
                  </a:cubicBezTo>
                  <a:cubicBezTo>
                    <a:pt x="202072" y="182157"/>
                    <a:pt x="200738" y="192063"/>
                    <a:pt x="190166" y="194349"/>
                  </a:cubicBezTo>
                  <a:cubicBezTo>
                    <a:pt x="180260" y="196445"/>
                    <a:pt x="177117" y="187015"/>
                    <a:pt x="172830" y="180633"/>
                  </a:cubicBezTo>
                  <a:cubicBezTo>
                    <a:pt x="165877" y="170442"/>
                    <a:pt x="160162" y="159297"/>
                    <a:pt x="152542" y="149582"/>
                  </a:cubicBezTo>
                  <a:cubicBezTo>
                    <a:pt x="137492" y="130341"/>
                    <a:pt x="116633" y="117768"/>
                    <a:pt x="92725" y="121864"/>
                  </a:cubicBezTo>
                  <a:cubicBezTo>
                    <a:pt x="68722" y="125960"/>
                    <a:pt x="46433" y="123102"/>
                    <a:pt x="23002" y="120721"/>
                  </a:cubicBezTo>
                  <a:cubicBezTo>
                    <a:pt x="5381" y="118911"/>
                    <a:pt x="999" y="113577"/>
                    <a:pt x="237" y="97385"/>
                  </a:cubicBezTo>
                  <a:cubicBezTo>
                    <a:pt x="-3668" y="11184"/>
                    <a:pt x="40814" y="-20439"/>
                    <a:pt x="120252" y="13184"/>
                  </a:cubicBezTo>
                  <a:cubicBezTo>
                    <a:pt x="125967" y="15565"/>
                    <a:pt x="131682" y="17946"/>
                    <a:pt x="137111" y="20899"/>
                  </a:cubicBezTo>
                  <a:cubicBezTo>
                    <a:pt x="190166" y="49474"/>
                    <a:pt x="202167" y="69000"/>
                    <a:pt x="202644" y="128246"/>
                  </a:cubicBezTo>
                  <a:close/>
                </a:path>
              </a:pathLst>
            </a:custGeom>
            <a:solidFill>
              <a:srgbClr val="FBFB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7" name="任意多边形 42">
              <a:extLst>
                <a:ext uri="{FF2B5EF4-FFF2-40B4-BE49-F238E27FC236}">
                  <a16:creationId xmlns:a16="http://schemas.microsoft.com/office/drawing/2014/main" id="{1D8CF2AE-7D30-45BB-B4E5-B50901347E4B}"/>
                </a:ext>
              </a:extLst>
            </p:cNvPr>
            <p:cNvSpPr/>
            <p:nvPr/>
          </p:nvSpPr>
          <p:spPr>
            <a:xfrm>
              <a:off x="6842529" y="4224601"/>
              <a:ext cx="91668" cy="49469"/>
            </a:xfrm>
            <a:custGeom>
              <a:avLst/>
              <a:gdLst>
                <a:gd name="connsiteX0" fmla="*/ 34902 w 91668"/>
                <a:gd name="connsiteY0" fmla="*/ 117 h 49469"/>
                <a:gd name="connsiteX1" fmla="*/ 72620 w 91668"/>
                <a:gd name="connsiteY1" fmla="*/ 10308 h 49469"/>
                <a:gd name="connsiteX2" fmla="*/ 91480 w 91668"/>
                <a:gd name="connsiteY2" fmla="*/ 29644 h 49469"/>
                <a:gd name="connsiteX3" fmla="*/ 68810 w 91668"/>
                <a:gd name="connsiteY3" fmla="*/ 45932 h 49469"/>
                <a:gd name="connsiteX4" fmla="*/ 25377 w 91668"/>
                <a:gd name="connsiteY4" fmla="*/ 43265 h 49469"/>
                <a:gd name="connsiteX5" fmla="*/ 611 w 91668"/>
                <a:gd name="connsiteY5" fmla="*/ 13356 h 49469"/>
                <a:gd name="connsiteX6" fmla="*/ 34902 w 91668"/>
                <a:gd name="connsiteY6" fmla="*/ 117 h 4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68" h="49469">
                  <a:moveTo>
                    <a:pt x="34902" y="117"/>
                  </a:moveTo>
                  <a:cubicBezTo>
                    <a:pt x="48713" y="-740"/>
                    <a:pt x="61286" y="3165"/>
                    <a:pt x="72620" y="10308"/>
                  </a:cubicBezTo>
                  <a:cubicBezTo>
                    <a:pt x="80431" y="15262"/>
                    <a:pt x="93385" y="18881"/>
                    <a:pt x="91480" y="29644"/>
                  </a:cubicBezTo>
                  <a:cubicBezTo>
                    <a:pt x="89861" y="38883"/>
                    <a:pt x="77764" y="42789"/>
                    <a:pt x="68810" y="45932"/>
                  </a:cubicBezTo>
                  <a:cubicBezTo>
                    <a:pt x="54332" y="50980"/>
                    <a:pt x="39283" y="51076"/>
                    <a:pt x="25377" y="43265"/>
                  </a:cubicBezTo>
                  <a:cubicBezTo>
                    <a:pt x="13089" y="36407"/>
                    <a:pt x="-3389" y="28597"/>
                    <a:pt x="611" y="13356"/>
                  </a:cubicBezTo>
                  <a:cubicBezTo>
                    <a:pt x="4040" y="-264"/>
                    <a:pt x="22138" y="1831"/>
                    <a:pt x="34902" y="117"/>
                  </a:cubicBezTo>
                  <a:close/>
                </a:path>
              </a:pathLst>
            </a:custGeom>
            <a:solidFill>
              <a:srgbClr val="FBFB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8" name="任意多边形 43">
              <a:extLst>
                <a:ext uri="{FF2B5EF4-FFF2-40B4-BE49-F238E27FC236}">
                  <a16:creationId xmlns:a16="http://schemas.microsoft.com/office/drawing/2014/main" id="{B3821E9D-FD25-4D4C-80B1-1049FFAF79B0}"/>
                </a:ext>
              </a:extLst>
            </p:cNvPr>
            <p:cNvSpPr/>
            <p:nvPr/>
          </p:nvSpPr>
          <p:spPr>
            <a:xfrm>
              <a:off x="6954670" y="4152911"/>
              <a:ext cx="54015" cy="86202"/>
            </a:xfrm>
            <a:custGeom>
              <a:avLst/>
              <a:gdLst>
                <a:gd name="connsiteX0" fmla="*/ 54016 w 54015"/>
                <a:gd name="connsiteY0" fmla="*/ 36564 h 86202"/>
                <a:gd name="connsiteX1" fmla="*/ 46395 w 54015"/>
                <a:gd name="connsiteY1" fmla="*/ 59139 h 86202"/>
                <a:gd name="connsiteX2" fmla="*/ 7724 w 54015"/>
                <a:gd name="connsiteY2" fmla="*/ 84952 h 86202"/>
                <a:gd name="connsiteX3" fmla="*/ 6391 w 54015"/>
                <a:gd name="connsiteY3" fmla="*/ 47232 h 86202"/>
                <a:gd name="connsiteX4" fmla="*/ 12963 w 54015"/>
                <a:gd name="connsiteY4" fmla="*/ 27325 h 86202"/>
                <a:gd name="connsiteX5" fmla="*/ 36013 w 54015"/>
                <a:gd name="connsiteY5" fmla="*/ 465 h 86202"/>
                <a:gd name="connsiteX6" fmla="*/ 54016 w 54015"/>
                <a:gd name="connsiteY6" fmla="*/ 36564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15" h="86202">
                  <a:moveTo>
                    <a:pt x="54016" y="36564"/>
                  </a:moveTo>
                  <a:cubicBezTo>
                    <a:pt x="51539" y="44375"/>
                    <a:pt x="50586" y="52852"/>
                    <a:pt x="46395" y="59139"/>
                  </a:cubicBezTo>
                  <a:cubicBezTo>
                    <a:pt x="37061" y="73045"/>
                    <a:pt x="24202" y="91143"/>
                    <a:pt x="7724" y="84952"/>
                  </a:cubicBezTo>
                  <a:cubicBezTo>
                    <a:pt x="-7516" y="79332"/>
                    <a:pt x="4104" y="60282"/>
                    <a:pt x="6391" y="47232"/>
                  </a:cubicBezTo>
                  <a:cubicBezTo>
                    <a:pt x="7534" y="40374"/>
                    <a:pt x="9248" y="33040"/>
                    <a:pt x="12963" y="27325"/>
                  </a:cubicBezTo>
                  <a:cubicBezTo>
                    <a:pt x="19535" y="17229"/>
                    <a:pt x="18964" y="-3345"/>
                    <a:pt x="36013" y="465"/>
                  </a:cubicBezTo>
                  <a:cubicBezTo>
                    <a:pt x="51825" y="3989"/>
                    <a:pt x="48110" y="23991"/>
                    <a:pt x="54016" y="36564"/>
                  </a:cubicBezTo>
                  <a:close/>
                </a:path>
              </a:pathLst>
            </a:custGeom>
            <a:solidFill>
              <a:srgbClr val="4C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9" name="任意多边形 44">
              <a:extLst>
                <a:ext uri="{FF2B5EF4-FFF2-40B4-BE49-F238E27FC236}">
                  <a16:creationId xmlns:a16="http://schemas.microsoft.com/office/drawing/2014/main" id="{74A48FC6-53F9-46C3-8727-FC61BB61AE7A}"/>
                </a:ext>
              </a:extLst>
            </p:cNvPr>
            <p:cNvSpPr/>
            <p:nvPr/>
          </p:nvSpPr>
          <p:spPr>
            <a:xfrm>
              <a:off x="6545562" y="2699852"/>
              <a:ext cx="81361" cy="88594"/>
            </a:xfrm>
            <a:custGeom>
              <a:avLst/>
              <a:gdLst>
                <a:gd name="connsiteX0" fmla="*/ 81361 w 81361"/>
                <a:gd name="connsiteY0" fmla="*/ 44586 h 88594"/>
                <a:gd name="connsiteX1" fmla="*/ 41261 w 81361"/>
                <a:gd name="connsiteY1" fmla="*/ 88591 h 88594"/>
                <a:gd name="connsiteX2" fmla="*/ 18 w 81361"/>
                <a:gd name="connsiteY2" fmla="*/ 42966 h 88594"/>
                <a:gd name="connsiteX3" fmla="*/ 41642 w 81361"/>
                <a:gd name="connsiteY3" fmla="*/ 9 h 88594"/>
                <a:gd name="connsiteX4" fmla="*/ 81361 w 81361"/>
                <a:gd name="connsiteY4" fmla="*/ 44586 h 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61" h="88594">
                  <a:moveTo>
                    <a:pt x="81361" y="44586"/>
                  </a:moveTo>
                  <a:cubicBezTo>
                    <a:pt x="81170" y="69255"/>
                    <a:pt x="63835" y="88401"/>
                    <a:pt x="41261" y="88591"/>
                  </a:cubicBezTo>
                  <a:cubicBezTo>
                    <a:pt x="17734" y="88877"/>
                    <a:pt x="-649" y="68493"/>
                    <a:pt x="18" y="42966"/>
                  </a:cubicBezTo>
                  <a:cubicBezTo>
                    <a:pt x="684" y="18868"/>
                    <a:pt x="19353" y="-468"/>
                    <a:pt x="41642" y="9"/>
                  </a:cubicBezTo>
                  <a:cubicBezTo>
                    <a:pt x="63835" y="294"/>
                    <a:pt x="81456" y="20202"/>
                    <a:pt x="81361" y="44586"/>
                  </a:cubicBezTo>
                  <a:close/>
                </a:path>
              </a:pathLst>
            </a:custGeom>
            <a:solidFill>
              <a:srgbClr val="FBFB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0BBA6235-07E7-449C-8639-BC646ECD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83" y="4701591"/>
            <a:ext cx="396273" cy="396826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93A09480-7C44-4076-B180-2276CBC95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095" y="4701031"/>
            <a:ext cx="409270" cy="407754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455531C4-B651-4085-B8F0-EE43FB541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02" y="4694077"/>
            <a:ext cx="404340" cy="4043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192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606742" y="1577805"/>
            <a:ext cx="990600" cy="990600"/>
            <a:chOff x="9606742" y="1577805"/>
            <a:chExt cx="990600" cy="990600"/>
          </a:xfrm>
        </p:grpSpPr>
        <p:sp>
          <p:nvSpPr>
            <p:cNvPr id="22" name="Oval 21"/>
            <p:cNvSpPr/>
            <p:nvPr/>
          </p:nvSpPr>
          <p:spPr>
            <a:xfrm>
              <a:off x="9667566" y="1638629"/>
              <a:ext cx="868952" cy="868952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28575" cap="rnd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9606742" y="1577805"/>
              <a:ext cx="990600" cy="990600"/>
            </a:xfrm>
            <a:prstGeom prst="ellipse">
              <a:avLst/>
            </a:prstGeom>
            <a:noFill/>
            <a:ln w="28575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10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5F828AE-E113-4BFB-91B7-0361E9F4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57205" cy="43344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ED9128-933C-4534-973F-DB3C3718B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0" y="4449841"/>
            <a:ext cx="4938477" cy="24902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2939CA-85D3-4471-BED7-2A3618E91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784" y="1005674"/>
            <a:ext cx="6409156" cy="503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11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5F828AE-E113-4BFB-91B7-0361E9F4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4" y="1007894"/>
            <a:ext cx="9822611" cy="45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64789" y="2918375"/>
            <a:ext cx="5326258" cy="9255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重点函数</a:t>
            </a:r>
            <a:endParaRPr lang="en-US" altLang="ko-KR" sz="5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8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</a:t>
            </a:r>
            <a:r>
              <a:rPr lang="en-US" altLang="zh-CN" sz="8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3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393" y="2535893"/>
            <a:ext cx="279219" cy="518363"/>
          </a:xfrm>
          <a:prstGeom prst="rect">
            <a:avLst/>
          </a:prstGeom>
        </p:spPr>
      </p:pic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CE4C800-4F2D-4F4C-8554-DFDF625CEEB7}"/>
              </a:ext>
            </a:extLst>
          </p:cNvPr>
          <p:cNvGrpSpPr/>
          <p:nvPr/>
        </p:nvGrpSpPr>
        <p:grpSpPr>
          <a:xfrm rot="717271" flipH="1">
            <a:off x="9924961" y="1264689"/>
            <a:ext cx="1823686" cy="5139258"/>
            <a:chOff x="5275227" y="1130300"/>
            <a:chExt cx="1900274" cy="5045307"/>
          </a:xfrm>
        </p:grpSpPr>
        <p:sp>
          <p:nvSpPr>
            <p:cNvPr id="130" name="任意多边形 3">
              <a:extLst>
                <a:ext uri="{FF2B5EF4-FFF2-40B4-BE49-F238E27FC236}">
                  <a16:creationId xmlns:a16="http://schemas.microsoft.com/office/drawing/2014/main" id="{F4D4CBB7-71E6-4763-AB9F-0B6A900E7976}"/>
                </a:ext>
              </a:extLst>
            </p:cNvPr>
            <p:cNvSpPr/>
            <p:nvPr/>
          </p:nvSpPr>
          <p:spPr>
            <a:xfrm>
              <a:off x="5275227" y="3229575"/>
              <a:ext cx="1900274" cy="2002812"/>
            </a:xfrm>
            <a:custGeom>
              <a:avLst/>
              <a:gdLst>
                <a:gd name="connsiteX0" fmla="*/ 1634401 w 2030939"/>
                <a:gd name="connsiteY0" fmla="*/ 406173 h 2140528"/>
                <a:gd name="connsiteX1" fmla="*/ 2024456 w 2030939"/>
                <a:gd name="connsiteY1" fmla="*/ 348149 h 2140528"/>
                <a:gd name="connsiteX2" fmla="*/ 1015470 w 2030939"/>
                <a:gd name="connsiteY2" fmla="*/ 19342 h 2140528"/>
                <a:gd name="connsiteX3" fmla="*/ 1015470 w 2030939"/>
                <a:gd name="connsiteY3" fmla="*/ 0 h 2140528"/>
                <a:gd name="connsiteX4" fmla="*/ 3260 w 2030939"/>
                <a:gd name="connsiteY4" fmla="*/ 348149 h 2140528"/>
                <a:gd name="connsiteX5" fmla="*/ 396539 w 2030939"/>
                <a:gd name="connsiteY5" fmla="*/ 386832 h 2140528"/>
                <a:gd name="connsiteX6" fmla="*/ 6483 w 2030939"/>
                <a:gd name="connsiteY6" fmla="*/ 851030 h 2140528"/>
                <a:gd name="connsiteX7" fmla="*/ 628638 w 2030939"/>
                <a:gd name="connsiteY7" fmla="*/ 2121128 h 2140528"/>
                <a:gd name="connsiteX8" fmla="*/ 1405525 w 2030939"/>
                <a:gd name="connsiteY8" fmla="*/ 2140469 h 2140528"/>
                <a:gd name="connsiteX9" fmla="*/ 2027680 w 2030939"/>
                <a:gd name="connsiteY9" fmla="*/ 870372 h 2140528"/>
                <a:gd name="connsiteX10" fmla="*/ 1634401 w 2030939"/>
                <a:gd name="connsiteY10" fmla="*/ 406173 h 214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0939" h="2140528">
                  <a:moveTo>
                    <a:pt x="1634401" y="406173"/>
                  </a:moveTo>
                  <a:cubicBezTo>
                    <a:pt x="1634401" y="406173"/>
                    <a:pt x="2069586" y="422291"/>
                    <a:pt x="2024456" y="348149"/>
                  </a:cubicBezTo>
                  <a:cubicBezTo>
                    <a:pt x="1979326" y="274006"/>
                    <a:pt x="1015470" y="19342"/>
                    <a:pt x="1015470" y="19342"/>
                  </a:cubicBezTo>
                  <a:lnTo>
                    <a:pt x="1015470" y="0"/>
                  </a:lnTo>
                  <a:cubicBezTo>
                    <a:pt x="1015470" y="0"/>
                    <a:pt x="48390" y="274006"/>
                    <a:pt x="3260" y="348149"/>
                  </a:cubicBezTo>
                  <a:cubicBezTo>
                    <a:pt x="-41871" y="422291"/>
                    <a:pt x="396539" y="386832"/>
                    <a:pt x="396539" y="386832"/>
                  </a:cubicBezTo>
                  <a:cubicBezTo>
                    <a:pt x="396539" y="386832"/>
                    <a:pt x="-38647" y="744651"/>
                    <a:pt x="6483" y="851030"/>
                  </a:cubicBezTo>
                  <a:cubicBezTo>
                    <a:pt x="51614" y="957409"/>
                    <a:pt x="609296" y="2130798"/>
                    <a:pt x="628638" y="2121128"/>
                  </a:cubicBezTo>
                  <a:lnTo>
                    <a:pt x="1405525" y="2140469"/>
                  </a:lnTo>
                  <a:cubicBezTo>
                    <a:pt x="1424867" y="2150140"/>
                    <a:pt x="1982549" y="976750"/>
                    <a:pt x="2027680" y="870372"/>
                  </a:cubicBezTo>
                  <a:cubicBezTo>
                    <a:pt x="2072810" y="763993"/>
                    <a:pt x="1634401" y="406173"/>
                    <a:pt x="1634401" y="406173"/>
                  </a:cubicBezTo>
                  <a:close/>
                </a:path>
              </a:pathLst>
            </a:custGeom>
            <a:solidFill>
              <a:srgbClr val="2B7F3B"/>
            </a:solidFill>
            <a:ln w="3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3EA6DD7B-2AB1-40A5-BAA6-DBDAB087E524}"/>
                </a:ext>
              </a:extLst>
            </p:cNvPr>
            <p:cNvGrpSpPr/>
            <p:nvPr/>
          </p:nvGrpSpPr>
          <p:grpSpPr>
            <a:xfrm>
              <a:off x="5301446" y="1130300"/>
              <a:ext cx="1847836" cy="5045307"/>
              <a:chOff x="4909548" y="822129"/>
              <a:chExt cx="1974895" cy="5392228"/>
            </a:xfrm>
          </p:grpSpPr>
          <p:sp>
            <p:nvSpPr>
              <p:cNvPr id="132" name="任意多边形 5">
                <a:extLst>
                  <a:ext uri="{FF2B5EF4-FFF2-40B4-BE49-F238E27FC236}">
                    <a16:creationId xmlns:a16="http://schemas.microsoft.com/office/drawing/2014/main" id="{903700AA-2B6D-4E0A-9501-A447C32011D8}"/>
                  </a:ext>
                </a:extLst>
              </p:cNvPr>
              <p:cNvSpPr/>
              <p:nvPr/>
            </p:nvSpPr>
            <p:spPr>
              <a:xfrm>
                <a:off x="5178134" y="2988386"/>
                <a:ext cx="94261" cy="103759"/>
              </a:xfrm>
              <a:custGeom>
                <a:avLst/>
                <a:gdLst>
                  <a:gd name="connsiteX0" fmla="*/ 19342 w 94261"/>
                  <a:gd name="connsiteY0" fmla="*/ 0 h 103759"/>
                  <a:gd name="connsiteX1" fmla="*/ 93484 w 94261"/>
                  <a:gd name="connsiteY1" fmla="*/ 93484 h 103759"/>
                  <a:gd name="connsiteX2" fmla="*/ 0 w 94261"/>
                  <a:gd name="connsiteY2" fmla="*/ 61248 h 103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261" h="103759">
                    <a:moveTo>
                      <a:pt x="19342" y="0"/>
                    </a:moveTo>
                    <a:cubicBezTo>
                      <a:pt x="19342" y="0"/>
                      <a:pt x="103155" y="61248"/>
                      <a:pt x="93484" y="93484"/>
                    </a:cubicBezTo>
                    <a:cubicBezTo>
                      <a:pt x="83814" y="128944"/>
                      <a:pt x="0" y="61248"/>
                      <a:pt x="0" y="61248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3" name="任意多边形 6">
                <a:extLst>
                  <a:ext uri="{FF2B5EF4-FFF2-40B4-BE49-F238E27FC236}">
                    <a16:creationId xmlns:a16="http://schemas.microsoft.com/office/drawing/2014/main" id="{9D7118AB-0549-4BB6-BAB3-DFD597DA28D2}"/>
                  </a:ext>
                </a:extLst>
              </p:cNvPr>
              <p:cNvSpPr/>
              <p:nvPr/>
            </p:nvSpPr>
            <p:spPr>
              <a:xfrm>
                <a:off x="6521597" y="3010952"/>
                <a:ext cx="94261" cy="103759"/>
              </a:xfrm>
              <a:custGeom>
                <a:avLst/>
                <a:gdLst>
                  <a:gd name="connsiteX0" fmla="*/ 74920 w 94261"/>
                  <a:gd name="connsiteY0" fmla="*/ 0 h 103759"/>
                  <a:gd name="connsiteX1" fmla="*/ 777 w 94261"/>
                  <a:gd name="connsiteY1" fmla="*/ 93484 h 103759"/>
                  <a:gd name="connsiteX2" fmla="*/ 94261 w 94261"/>
                  <a:gd name="connsiteY2" fmla="*/ 61248 h 103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261" h="103759">
                    <a:moveTo>
                      <a:pt x="74920" y="0"/>
                    </a:moveTo>
                    <a:cubicBezTo>
                      <a:pt x="74920" y="0"/>
                      <a:pt x="-8894" y="61248"/>
                      <a:pt x="777" y="93484"/>
                    </a:cubicBezTo>
                    <a:cubicBezTo>
                      <a:pt x="10448" y="128944"/>
                      <a:pt x="94261" y="61248"/>
                      <a:pt x="94261" y="61248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4" name="任意多边形 7">
                <a:extLst>
                  <a:ext uri="{FF2B5EF4-FFF2-40B4-BE49-F238E27FC236}">
                    <a16:creationId xmlns:a16="http://schemas.microsoft.com/office/drawing/2014/main" id="{1920EE4F-7F09-4200-91B4-52DD1843BF70}"/>
                  </a:ext>
                </a:extLst>
              </p:cNvPr>
              <p:cNvSpPr/>
              <p:nvPr/>
            </p:nvSpPr>
            <p:spPr>
              <a:xfrm>
                <a:off x="6309617" y="2715861"/>
                <a:ext cx="572651" cy="309003"/>
              </a:xfrm>
              <a:custGeom>
                <a:avLst/>
                <a:gdLst>
                  <a:gd name="connsiteX0" fmla="*/ 138615 w 572651"/>
                  <a:gd name="connsiteY0" fmla="*/ 1743 h 309003"/>
                  <a:gd name="connsiteX1" fmla="*/ 567353 w 572651"/>
                  <a:gd name="connsiteY1" fmla="*/ 230619 h 309003"/>
                  <a:gd name="connsiteX2" fmla="*/ 525447 w 572651"/>
                  <a:gd name="connsiteY2" fmla="*/ 307985 h 309003"/>
                  <a:gd name="connsiteX3" fmla="*/ 0 w 572651"/>
                  <a:gd name="connsiteY3" fmla="*/ 143582 h 309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651" h="309003">
                    <a:moveTo>
                      <a:pt x="138615" y="1743"/>
                    </a:moveTo>
                    <a:cubicBezTo>
                      <a:pt x="177298" y="-20822"/>
                      <a:pt x="551235" y="182265"/>
                      <a:pt x="567353" y="230619"/>
                    </a:cubicBezTo>
                    <a:cubicBezTo>
                      <a:pt x="583471" y="278973"/>
                      <a:pt x="560906" y="291867"/>
                      <a:pt x="525447" y="307985"/>
                    </a:cubicBezTo>
                    <a:cubicBezTo>
                      <a:pt x="489987" y="324103"/>
                      <a:pt x="0" y="143582"/>
                      <a:pt x="0" y="143582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1ED7212E-68BE-4156-A8C8-A0AD1A3B2CF7}"/>
                  </a:ext>
                </a:extLst>
              </p:cNvPr>
              <p:cNvGrpSpPr/>
              <p:nvPr/>
            </p:nvGrpSpPr>
            <p:grpSpPr>
              <a:xfrm>
                <a:off x="5049198" y="977414"/>
                <a:ext cx="1666053" cy="4354528"/>
                <a:chOff x="5049198" y="977414"/>
                <a:chExt cx="1666053" cy="4354528"/>
              </a:xfrm>
            </p:grpSpPr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661098C3-7CB1-448D-B1B8-3C8DB4E0E177}"/>
                    </a:ext>
                  </a:extLst>
                </p:cNvPr>
                <p:cNvGrpSpPr/>
                <p:nvPr/>
              </p:nvGrpSpPr>
              <p:grpSpPr>
                <a:xfrm>
                  <a:off x="5075754" y="977414"/>
                  <a:ext cx="1549775" cy="3001095"/>
                  <a:chOff x="5075754" y="977414"/>
                  <a:chExt cx="1549775" cy="3001095"/>
                </a:xfrm>
              </p:grpSpPr>
              <p:sp>
                <p:nvSpPr>
                  <p:cNvPr id="172" name="任意多边形 10">
                    <a:extLst>
                      <a:ext uri="{FF2B5EF4-FFF2-40B4-BE49-F238E27FC236}">
                        <a16:creationId xmlns:a16="http://schemas.microsoft.com/office/drawing/2014/main" id="{A062EC7F-9E0B-44E0-9273-1D63026AE9B3}"/>
                      </a:ext>
                    </a:extLst>
                  </p:cNvPr>
                  <p:cNvSpPr/>
                  <p:nvPr/>
                </p:nvSpPr>
                <p:spPr>
                  <a:xfrm>
                    <a:off x="5417719" y="2527433"/>
                    <a:ext cx="864503" cy="1451076"/>
                  </a:xfrm>
                  <a:custGeom>
                    <a:avLst/>
                    <a:gdLst>
                      <a:gd name="connsiteX0" fmla="*/ 69880 w 864503"/>
                      <a:gd name="connsiteY0" fmla="*/ 1399021 h 1451076"/>
                      <a:gd name="connsiteX1" fmla="*/ 21526 w 864503"/>
                      <a:gd name="connsiteY1" fmla="*/ 1350667 h 1451076"/>
                      <a:gd name="connsiteX2" fmla="*/ 150470 w 864503"/>
                      <a:gd name="connsiteY2" fmla="*/ 35439 h 1451076"/>
                      <a:gd name="connsiteX3" fmla="*/ 185930 w 864503"/>
                      <a:gd name="connsiteY3" fmla="*/ 25768 h 1451076"/>
                      <a:gd name="connsiteX4" fmla="*/ 543749 w 864503"/>
                      <a:gd name="connsiteY4" fmla="*/ 9650 h 1451076"/>
                      <a:gd name="connsiteX5" fmla="*/ 862886 w 864503"/>
                      <a:gd name="connsiteY5" fmla="*/ 119252 h 1451076"/>
                      <a:gd name="connsiteX6" fmla="*/ 769401 w 864503"/>
                      <a:gd name="connsiteY6" fmla="*/ 1299089 h 1451076"/>
                      <a:gd name="connsiteX7" fmla="*/ 743612 w 864503"/>
                      <a:gd name="connsiteY7" fmla="*/ 1392574 h 1451076"/>
                      <a:gd name="connsiteX8" fmla="*/ 476054 w 864503"/>
                      <a:gd name="connsiteY8" fmla="*/ 1450599 h 1451076"/>
                      <a:gd name="connsiteX9" fmla="*/ 214942 w 864503"/>
                      <a:gd name="connsiteY9" fmla="*/ 1428033 h 1451076"/>
                      <a:gd name="connsiteX10" fmla="*/ 69880 w 864503"/>
                      <a:gd name="connsiteY10" fmla="*/ 1399021 h 14510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64503" h="1451076">
                        <a:moveTo>
                          <a:pt x="69880" y="1399021"/>
                        </a:moveTo>
                        <a:cubicBezTo>
                          <a:pt x="50539" y="1389350"/>
                          <a:pt x="31197" y="1373232"/>
                          <a:pt x="21526" y="1350667"/>
                        </a:cubicBezTo>
                        <a:cubicBezTo>
                          <a:pt x="-26828" y="1247512"/>
                          <a:pt x="2185" y="77346"/>
                          <a:pt x="150470" y="35439"/>
                        </a:cubicBezTo>
                        <a:cubicBezTo>
                          <a:pt x="163365" y="32215"/>
                          <a:pt x="173036" y="28992"/>
                          <a:pt x="185930" y="25768"/>
                        </a:cubicBezTo>
                        <a:cubicBezTo>
                          <a:pt x="301979" y="-3244"/>
                          <a:pt x="424476" y="-6468"/>
                          <a:pt x="543749" y="9650"/>
                        </a:cubicBezTo>
                        <a:cubicBezTo>
                          <a:pt x="611445" y="19321"/>
                          <a:pt x="856438" y="41886"/>
                          <a:pt x="862886" y="119252"/>
                        </a:cubicBezTo>
                        <a:cubicBezTo>
                          <a:pt x="879004" y="267538"/>
                          <a:pt x="769401" y="1054096"/>
                          <a:pt x="769401" y="1299089"/>
                        </a:cubicBezTo>
                        <a:cubicBezTo>
                          <a:pt x="766178" y="1331325"/>
                          <a:pt x="762954" y="1366785"/>
                          <a:pt x="743612" y="1392574"/>
                        </a:cubicBezTo>
                        <a:cubicBezTo>
                          <a:pt x="698482" y="1460269"/>
                          <a:pt x="546973" y="1450599"/>
                          <a:pt x="476054" y="1450599"/>
                        </a:cubicBezTo>
                        <a:cubicBezTo>
                          <a:pt x="389017" y="1450599"/>
                          <a:pt x="301979" y="1444151"/>
                          <a:pt x="214942" y="1428033"/>
                        </a:cubicBezTo>
                        <a:cubicBezTo>
                          <a:pt x="176259" y="1428033"/>
                          <a:pt x="115011" y="1424810"/>
                          <a:pt x="69880" y="1399021"/>
                        </a:cubicBezTo>
                        <a:close/>
                      </a:path>
                    </a:pathLst>
                  </a:custGeom>
                  <a:solidFill>
                    <a:srgbClr val="B9E5FA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3" name="任意多边形 11">
                    <a:extLst>
                      <a:ext uri="{FF2B5EF4-FFF2-40B4-BE49-F238E27FC236}">
                        <a16:creationId xmlns:a16="http://schemas.microsoft.com/office/drawing/2014/main" id="{4922516F-CAEB-4712-B1F2-F0D3BCD776BD}"/>
                      </a:ext>
                    </a:extLst>
                  </p:cNvPr>
                  <p:cNvSpPr/>
                  <p:nvPr/>
                </p:nvSpPr>
                <p:spPr>
                  <a:xfrm>
                    <a:off x="5713212" y="2527412"/>
                    <a:ext cx="396625" cy="341746"/>
                  </a:xfrm>
                  <a:custGeom>
                    <a:avLst/>
                    <a:gdLst>
                      <a:gd name="connsiteX0" fmla="*/ 396542 w 396625"/>
                      <a:gd name="connsiteY0" fmla="*/ 96708 h 341746"/>
                      <a:gd name="connsiteX1" fmla="*/ 193455 w 396625"/>
                      <a:gd name="connsiteY1" fmla="*/ 0 h 341746"/>
                      <a:gd name="connsiteX2" fmla="*/ 39 w 396625"/>
                      <a:gd name="connsiteY2" fmla="*/ 116049 h 341746"/>
                      <a:gd name="connsiteX3" fmla="*/ 196679 w 396625"/>
                      <a:gd name="connsiteY3" fmla="*/ 341701 h 341746"/>
                      <a:gd name="connsiteX4" fmla="*/ 396542 w 396625"/>
                      <a:gd name="connsiteY4" fmla="*/ 96708 h 341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625" h="341746">
                        <a:moveTo>
                          <a:pt x="396542" y="96708"/>
                        </a:moveTo>
                        <a:cubicBezTo>
                          <a:pt x="393318" y="38683"/>
                          <a:pt x="193455" y="0"/>
                          <a:pt x="193455" y="0"/>
                        </a:cubicBezTo>
                        <a:cubicBezTo>
                          <a:pt x="193455" y="0"/>
                          <a:pt x="-3184" y="58025"/>
                          <a:pt x="39" y="116049"/>
                        </a:cubicBezTo>
                        <a:cubicBezTo>
                          <a:pt x="3263" y="174074"/>
                          <a:pt x="90300" y="344925"/>
                          <a:pt x="196679" y="341701"/>
                        </a:cubicBezTo>
                        <a:cubicBezTo>
                          <a:pt x="309505" y="335254"/>
                          <a:pt x="399765" y="154733"/>
                          <a:pt x="396542" y="96708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4" name="任意多边形 12">
                    <a:extLst>
                      <a:ext uri="{FF2B5EF4-FFF2-40B4-BE49-F238E27FC236}">
                        <a16:creationId xmlns:a16="http://schemas.microsoft.com/office/drawing/2014/main" id="{342D772B-D413-491B-B648-1BA8FAEDECBF}"/>
                      </a:ext>
                    </a:extLst>
                  </p:cNvPr>
                  <p:cNvSpPr/>
                  <p:nvPr/>
                </p:nvSpPr>
                <p:spPr>
                  <a:xfrm>
                    <a:off x="5797064" y="2182487"/>
                    <a:ext cx="200567" cy="448080"/>
                  </a:xfrm>
                  <a:custGeom>
                    <a:avLst/>
                    <a:gdLst>
                      <a:gd name="connsiteX0" fmla="*/ 119273 w 200567"/>
                      <a:gd name="connsiteY0" fmla="*/ 448080 h 448080"/>
                      <a:gd name="connsiteX1" fmla="*/ 119273 w 200567"/>
                      <a:gd name="connsiteY1" fmla="*/ 448080 h 448080"/>
                      <a:gd name="connsiteX2" fmla="*/ 25789 w 200567"/>
                      <a:gd name="connsiteY2" fmla="*/ 367490 h 448080"/>
                      <a:gd name="connsiteX3" fmla="*/ 0 w 200567"/>
                      <a:gd name="connsiteY3" fmla="*/ 3224 h 448080"/>
                      <a:gd name="connsiteX4" fmla="*/ 135391 w 200567"/>
                      <a:gd name="connsiteY4" fmla="*/ 0 h 448080"/>
                      <a:gd name="connsiteX5" fmla="*/ 190192 w 200567"/>
                      <a:gd name="connsiteY5" fmla="*/ 180521 h 448080"/>
                      <a:gd name="connsiteX6" fmla="*/ 199863 w 200567"/>
                      <a:gd name="connsiteY6" fmla="*/ 354596 h 448080"/>
                      <a:gd name="connsiteX7" fmla="*/ 119273 w 200567"/>
                      <a:gd name="connsiteY7" fmla="*/ 448080 h 448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567" h="448080">
                        <a:moveTo>
                          <a:pt x="119273" y="448080"/>
                        </a:moveTo>
                        <a:cubicBezTo>
                          <a:pt x="119273" y="448080"/>
                          <a:pt x="119273" y="448080"/>
                          <a:pt x="119273" y="448080"/>
                        </a:cubicBezTo>
                        <a:cubicBezTo>
                          <a:pt x="70919" y="448080"/>
                          <a:pt x="29012" y="415844"/>
                          <a:pt x="25789" y="367490"/>
                        </a:cubicBezTo>
                        <a:lnTo>
                          <a:pt x="0" y="3224"/>
                        </a:lnTo>
                        <a:cubicBezTo>
                          <a:pt x="45130" y="3224"/>
                          <a:pt x="90261" y="3224"/>
                          <a:pt x="135391" y="0"/>
                        </a:cubicBezTo>
                        <a:cubicBezTo>
                          <a:pt x="212758" y="0"/>
                          <a:pt x="186969" y="128944"/>
                          <a:pt x="190192" y="180521"/>
                        </a:cubicBezTo>
                        <a:lnTo>
                          <a:pt x="199863" y="354596"/>
                        </a:lnTo>
                        <a:cubicBezTo>
                          <a:pt x="206310" y="402950"/>
                          <a:pt x="167627" y="444857"/>
                          <a:pt x="119273" y="448080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5" name="任意多边形 13">
                    <a:extLst>
                      <a:ext uri="{FF2B5EF4-FFF2-40B4-BE49-F238E27FC236}">
                        <a16:creationId xmlns:a16="http://schemas.microsoft.com/office/drawing/2014/main" id="{818D9D5C-AB70-403A-A7FA-884E6EB68145}"/>
                      </a:ext>
                    </a:extLst>
                  </p:cNvPr>
                  <p:cNvSpPr/>
                  <p:nvPr/>
                </p:nvSpPr>
                <p:spPr>
                  <a:xfrm>
                    <a:off x="6422443" y="1716259"/>
                    <a:ext cx="203086" cy="223016"/>
                  </a:xfrm>
                  <a:custGeom>
                    <a:avLst/>
                    <a:gdLst>
                      <a:gd name="connsiteX0" fmla="*/ 16118 w 203086"/>
                      <a:gd name="connsiteY0" fmla="*/ 60055 h 223016"/>
                      <a:gd name="connsiteX1" fmla="*/ 125720 w 203086"/>
                      <a:gd name="connsiteY1" fmla="*/ 2030 h 223016"/>
                      <a:gd name="connsiteX2" fmla="*/ 203087 w 203086"/>
                      <a:gd name="connsiteY2" fmla="*/ 101962 h 223016"/>
                      <a:gd name="connsiteX3" fmla="*/ 132168 w 203086"/>
                      <a:gd name="connsiteY3" fmla="*/ 211564 h 223016"/>
                      <a:gd name="connsiteX4" fmla="*/ 0 w 203086"/>
                      <a:gd name="connsiteY4" fmla="*/ 201893 h 223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086" h="223016">
                        <a:moveTo>
                          <a:pt x="16118" y="60055"/>
                        </a:moveTo>
                        <a:cubicBezTo>
                          <a:pt x="32236" y="18148"/>
                          <a:pt x="83814" y="-7641"/>
                          <a:pt x="125720" y="2030"/>
                        </a:cubicBezTo>
                        <a:cubicBezTo>
                          <a:pt x="170851" y="11701"/>
                          <a:pt x="203087" y="56831"/>
                          <a:pt x="203087" y="101962"/>
                        </a:cubicBezTo>
                        <a:cubicBezTo>
                          <a:pt x="203087" y="147092"/>
                          <a:pt x="174074" y="192222"/>
                          <a:pt x="132168" y="211564"/>
                        </a:cubicBezTo>
                        <a:cubicBezTo>
                          <a:pt x="90261" y="230906"/>
                          <a:pt x="38683" y="224458"/>
                          <a:pt x="0" y="201893"/>
                        </a:cubicBezTo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6" name="任意多边形 14">
                    <a:extLst>
                      <a:ext uri="{FF2B5EF4-FFF2-40B4-BE49-F238E27FC236}">
                        <a16:creationId xmlns:a16="http://schemas.microsoft.com/office/drawing/2014/main" id="{83635C45-1F7C-4401-B3DC-AF6AEB576171}"/>
                      </a:ext>
                    </a:extLst>
                  </p:cNvPr>
                  <p:cNvSpPr/>
                  <p:nvPr/>
                </p:nvSpPr>
                <p:spPr>
                  <a:xfrm>
                    <a:off x="5075754" y="1852247"/>
                    <a:ext cx="221653" cy="220201"/>
                  </a:xfrm>
                  <a:custGeom>
                    <a:avLst/>
                    <a:gdLst>
                      <a:gd name="connsiteX0" fmla="*/ 176523 w 221653"/>
                      <a:gd name="connsiteY0" fmla="*/ 40116 h 220201"/>
                      <a:gd name="connsiteX1" fmla="*/ 54026 w 221653"/>
                      <a:gd name="connsiteY1" fmla="*/ 11103 h 220201"/>
                      <a:gd name="connsiteX2" fmla="*/ 2448 w 221653"/>
                      <a:gd name="connsiteY2" fmla="*/ 127153 h 220201"/>
                      <a:gd name="connsiteX3" fmla="*/ 95933 w 221653"/>
                      <a:gd name="connsiteY3" fmla="*/ 217414 h 220201"/>
                      <a:gd name="connsiteX4" fmla="*/ 221653 w 221653"/>
                      <a:gd name="connsiteY4" fmla="*/ 178731 h 220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653" h="220201">
                        <a:moveTo>
                          <a:pt x="176523" y="40116"/>
                        </a:moveTo>
                        <a:cubicBezTo>
                          <a:pt x="150734" y="1433"/>
                          <a:pt x="95933" y="-11462"/>
                          <a:pt x="54026" y="11103"/>
                        </a:cubicBezTo>
                        <a:cubicBezTo>
                          <a:pt x="12119" y="30445"/>
                          <a:pt x="-7222" y="82023"/>
                          <a:pt x="2448" y="127153"/>
                        </a:cubicBezTo>
                        <a:cubicBezTo>
                          <a:pt x="12119" y="172283"/>
                          <a:pt x="50802" y="207743"/>
                          <a:pt x="95933" y="217414"/>
                        </a:cubicBezTo>
                        <a:cubicBezTo>
                          <a:pt x="141063" y="227085"/>
                          <a:pt x="189417" y="210967"/>
                          <a:pt x="221653" y="178731"/>
                        </a:cubicBezTo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7" name="任意多边形 15">
                    <a:extLst>
                      <a:ext uri="{FF2B5EF4-FFF2-40B4-BE49-F238E27FC236}">
                        <a16:creationId xmlns:a16="http://schemas.microsoft.com/office/drawing/2014/main" id="{0F78032F-D269-4A2C-A490-6A960F389AC1}"/>
                      </a:ext>
                    </a:extLst>
                  </p:cNvPr>
                  <p:cNvSpPr/>
                  <p:nvPr/>
                </p:nvSpPr>
                <p:spPr>
                  <a:xfrm>
                    <a:off x="5163132" y="977414"/>
                    <a:ext cx="1361338" cy="1504138"/>
                  </a:xfrm>
                  <a:custGeom>
                    <a:avLst/>
                    <a:gdLst>
                      <a:gd name="connsiteX0" fmla="*/ 8554 w 1361338"/>
                      <a:gd name="connsiteY0" fmla="*/ 885937 h 1504138"/>
                      <a:gd name="connsiteX1" fmla="*/ 230983 w 1361338"/>
                      <a:gd name="connsiteY1" fmla="*/ 1356583 h 1504138"/>
                      <a:gd name="connsiteX2" fmla="*/ 769323 w 1361338"/>
                      <a:gd name="connsiteY2" fmla="*/ 1501645 h 1504138"/>
                      <a:gd name="connsiteX3" fmla="*/ 1207733 w 1361338"/>
                      <a:gd name="connsiteY3" fmla="*/ 1330794 h 1504138"/>
                      <a:gd name="connsiteX4" fmla="*/ 1346348 w 1361338"/>
                      <a:gd name="connsiteY4" fmla="*/ 608708 h 1504138"/>
                      <a:gd name="connsiteX5" fmla="*/ 1227074 w 1361338"/>
                      <a:gd name="connsiteY5" fmla="*/ 205758 h 1504138"/>
                      <a:gd name="connsiteX6" fmla="*/ 837019 w 1361338"/>
                      <a:gd name="connsiteY6" fmla="*/ 12342 h 1504138"/>
                      <a:gd name="connsiteX7" fmla="*/ 398610 w 1361338"/>
                      <a:gd name="connsiteY7" fmla="*/ 47802 h 1504138"/>
                      <a:gd name="connsiteX8" fmla="*/ 8554 w 1361338"/>
                      <a:gd name="connsiteY8" fmla="*/ 885937 h 1504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1338" h="1504138">
                        <a:moveTo>
                          <a:pt x="8554" y="885937"/>
                        </a:moveTo>
                        <a:cubicBezTo>
                          <a:pt x="27896" y="1063235"/>
                          <a:pt x="95591" y="1240533"/>
                          <a:pt x="230983" y="1356583"/>
                        </a:cubicBezTo>
                        <a:cubicBezTo>
                          <a:pt x="376044" y="1479079"/>
                          <a:pt x="579131" y="1514539"/>
                          <a:pt x="769323" y="1501645"/>
                        </a:cubicBezTo>
                        <a:cubicBezTo>
                          <a:pt x="930503" y="1491974"/>
                          <a:pt x="1094907" y="1446843"/>
                          <a:pt x="1207733" y="1330794"/>
                        </a:cubicBezTo>
                        <a:cubicBezTo>
                          <a:pt x="1385031" y="1150272"/>
                          <a:pt x="1372136" y="860148"/>
                          <a:pt x="1346348" y="608708"/>
                        </a:cubicBezTo>
                        <a:cubicBezTo>
                          <a:pt x="1333453" y="466869"/>
                          <a:pt x="1314112" y="318584"/>
                          <a:pt x="1227074" y="205758"/>
                        </a:cubicBezTo>
                        <a:cubicBezTo>
                          <a:pt x="1136814" y="86485"/>
                          <a:pt x="985305" y="31684"/>
                          <a:pt x="837019" y="12342"/>
                        </a:cubicBezTo>
                        <a:cubicBezTo>
                          <a:pt x="691957" y="-10223"/>
                          <a:pt x="537224" y="-3776"/>
                          <a:pt x="398610" y="47802"/>
                        </a:cubicBezTo>
                        <a:cubicBezTo>
                          <a:pt x="37567" y="179969"/>
                          <a:pt x="-26905" y="541012"/>
                          <a:pt x="8554" y="885937"/>
                        </a:cubicBezTo>
                        <a:close/>
                      </a:path>
                    </a:pathLst>
                  </a:custGeom>
                  <a:solidFill>
                    <a:srgbClr val="FBA278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8" name="任意多边形 16">
                    <a:extLst>
                      <a:ext uri="{FF2B5EF4-FFF2-40B4-BE49-F238E27FC236}">
                        <a16:creationId xmlns:a16="http://schemas.microsoft.com/office/drawing/2014/main" id="{3662A412-E46C-4466-8069-DFB2401E5210}"/>
                      </a:ext>
                    </a:extLst>
                  </p:cNvPr>
                  <p:cNvSpPr/>
                  <p:nvPr/>
                </p:nvSpPr>
                <p:spPr>
                  <a:xfrm>
                    <a:off x="5149121" y="2043872"/>
                    <a:ext cx="1421606" cy="514564"/>
                  </a:xfrm>
                  <a:custGeom>
                    <a:avLst/>
                    <a:gdLst>
                      <a:gd name="connsiteX0" fmla="*/ 58025 w 1421606"/>
                      <a:gd name="connsiteY0" fmla="*/ 0 h 514564"/>
                      <a:gd name="connsiteX1" fmla="*/ 747875 w 1421606"/>
                      <a:gd name="connsiteY1" fmla="*/ 438409 h 514564"/>
                      <a:gd name="connsiteX2" fmla="*/ 1363582 w 1421606"/>
                      <a:gd name="connsiteY2" fmla="*/ 0 h 514564"/>
                      <a:gd name="connsiteX3" fmla="*/ 1421607 w 1421606"/>
                      <a:gd name="connsiteY3" fmla="*/ 19342 h 514564"/>
                      <a:gd name="connsiteX4" fmla="*/ 751098 w 1421606"/>
                      <a:gd name="connsiteY4" fmla="*/ 512552 h 514564"/>
                      <a:gd name="connsiteX5" fmla="*/ 0 w 1421606"/>
                      <a:gd name="connsiteY5" fmla="*/ 80590 h 514564"/>
                      <a:gd name="connsiteX6" fmla="*/ 58025 w 1421606"/>
                      <a:gd name="connsiteY6" fmla="*/ 0 h 514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21606" h="514564">
                        <a:moveTo>
                          <a:pt x="58025" y="0"/>
                        </a:moveTo>
                        <a:cubicBezTo>
                          <a:pt x="51578" y="9671"/>
                          <a:pt x="228875" y="441633"/>
                          <a:pt x="747875" y="438409"/>
                        </a:cubicBezTo>
                        <a:cubicBezTo>
                          <a:pt x="1266874" y="435186"/>
                          <a:pt x="1363582" y="0"/>
                          <a:pt x="1363582" y="0"/>
                        </a:cubicBezTo>
                        <a:lnTo>
                          <a:pt x="1421607" y="19342"/>
                        </a:lnTo>
                        <a:cubicBezTo>
                          <a:pt x="1421607" y="19342"/>
                          <a:pt x="1176613" y="551235"/>
                          <a:pt x="751098" y="512552"/>
                        </a:cubicBezTo>
                        <a:cubicBezTo>
                          <a:pt x="325583" y="473869"/>
                          <a:pt x="0" y="80590"/>
                          <a:pt x="0" y="80590"/>
                        </a:cubicBezTo>
                        <a:lnTo>
                          <a:pt x="58025" y="0"/>
                        </a:ln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9" name="任意多边形 17">
                    <a:extLst>
                      <a:ext uri="{FF2B5EF4-FFF2-40B4-BE49-F238E27FC236}">
                        <a16:creationId xmlns:a16="http://schemas.microsoft.com/office/drawing/2014/main" id="{D49B59D9-6116-4685-B7ED-0C5BCC575E92}"/>
                      </a:ext>
                    </a:extLst>
                  </p:cNvPr>
                  <p:cNvSpPr/>
                  <p:nvPr/>
                </p:nvSpPr>
                <p:spPr>
                  <a:xfrm>
                    <a:off x="5206556" y="1020594"/>
                    <a:ext cx="1283943" cy="1376117"/>
                  </a:xfrm>
                  <a:custGeom>
                    <a:avLst/>
                    <a:gdLst>
                      <a:gd name="connsiteX0" fmla="*/ 113416 w 1283943"/>
                      <a:gd name="connsiteY0" fmla="*/ 1110316 h 1376117"/>
                      <a:gd name="connsiteX1" fmla="*/ 322950 w 1283943"/>
                      <a:gd name="connsiteY1" fmla="*/ 107777 h 1376117"/>
                      <a:gd name="connsiteX2" fmla="*/ 912868 w 1283943"/>
                      <a:gd name="connsiteY2" fmla="*/ 40081 h 1376117"/>
                      <a:gd name="connsiteX3" fmla="*/ 1235228 w 1283943"/>
                      <a:gd name="connsiteY3" fmla="*/ 478491 h 1376117"/>
                      <a:gd name="connsiteX4" fmla="*/ 1206216 w 1283943"/>
                      <a:gd name="connsiteY4" fmla="*/ 1087751 h 1376117"/>
                      <a:gd name="connsiteX5" fmla="*/ 329397 w 1283943"/>
                      <a:gd name="connsiteY5" fmla="*/ 1303732 h 1376117"/>
                      <a:gd name="connsiteX6" fmla="*/ 113416 w 1283943"/>
                      <a:gd name="connsiteY6" fmla="*/ 1110316 h 1376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3943" h="1376117">
                        <a:moveTo>
                          <a:pt x="113416" y="1110316"/>
                        </a:moveTo>
                        <a:cubicBezTo>
                          <a:pt x="-96118" y="794403"/>
                          <a:pt x="-9081" y="323758"/>
                          <a:pt x="322950" y="107777"/>
                        </a:cubicBezTo>
                        <a:cubicBezTo>
                          <a:pt x="490577" y="-1826"/>
                          <a:pt x="722676" y="-34062"/>
                          <a:pt x="912868" y="40081"/>
                        </a:cubicBezTo>
                        <a:cubicBezTo>
                          <a:pt x="1132073" y="123895"/>
                          <a:pt x="1199768" y="285075"/>
                          <a:pt x="1235228" y="478491"/>
                        </a:cubicBezTo>
                        <a:cubicBezTo>
                          <a:pt x="1277135" y="694472"/>
                          <a:pt x="1331936" y="878217"/>
                          <a:pt x="1206216" y="1087751"/>
                        </a:cubicBezTo>
                        <a:cubicBezTo>
                          <a:pt x="1045036" y="1355309"/>
                          <a:pt x="619521" y="1458464"/>
                          <a:pt x="329397" y="1303732"/>
                        </a:cubicBezTo>
                        <a:cubicBezTo>
                          <a:pt x="242360" y="1258601"/>
                          <a:pt x="168217" y="1190906"/>
                          <a:pt x="113416" y="1110316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0" name="任意多边形 18">
                    <a:extLst>
                      <a:ext uri="{FF2B5EF4-FFF2-40B4-BE49-F238E27FC236}">
                        <a16:creationId xmlns:a16="http://schemas.microsoft.com/office/drawing/2014/main" id="{72EDB9C4-450E-4DFD-B378-864CC8437FF9}"/>
                      </a:ext>
                    </a:extLst>
                  </p:cNvPr>
                  <p:cNvSpPr/>
                  <p:nvPr/>
                </p:nvSpPr>
                <p:spPr>
                  <a:xfrm>
                    <a:off x="5358581" y="1757360"/>
                    <a:ext cx="116621" cy="126797"/>
                  </a:xfrm>
                  <a:custGeom>
                    <a:avLst/>
                    <a:gdLst>
                      <a:gd name="connsiteX0" fmla="*/ 112900 w 116621"/>
                      <a:gd name="connsiteY0" fmla="*/ 35071 h 126797"/>
                      <a:gd name="connsiteX1" fmla="*/ 74 w 116621"/>
                      <a:gd name="connsiteY1" fmla="*/ 93096 h 126797"/>
                      <a:gd name="connsiteX2" fmla="*/ 48428 w 116621"/>
                      <a:gd name="connsiteY2" fmla="*/ 15730 h 126797"/>
                      <a:gd name="connsiteX3" fmla="*/ 112900 w 116621"/>
                      <a:gd name="connsiteY3" fmla="*/ 35071 h 126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6621" h="126797">
                        <a:moveTo>
                          <a:pt x="112900" y="35071"/>
                        </a:moveTo>
                        <a:cubicBezTo>
                          <a:pt x="100005" y="67307"/>
                          <a:pt x="-3150" y="183357"/>
                          <a:pt x="74" y="93096"/>
                        </a:cubicBezTo>
                        <a:cubicBezTo>
                          <a:pt x="3298" y="60860"/>
                          <a:pt x="22639" y="35071"/>
                          <a:pt x="48428" y="15730"/>
                        </a:cubicBezTo>
                        <a:cubicBezTo>
                          <a:pt x="70993" y="-388"/>
                          <a:pt x="132241" y="-16506"/>
                          <a:pt x="112900" y="35071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1" name="任意多边形 19">
                    <a:extLst>
                      <a:ext uri="{FF2B5EF4-FFF2-40B4-BE49-F238E27FC236}">
                        <a16:creationId xmlns:a16="http://schemas.microsoft.com/office/drawing/2014/main" id="{901FB90C-49F0-45AA-A420-8A0432A4F9F8}"/>
                      </a:ext>
                    </a:extLst>
                  </p:cNvPr>
                  <p:cNvSpPr/>
                  <p:nvPr/>
                </p:nvSpPr>
                <p:spPr>
                  <a:xfrm>
                    <a:off x="6246692" y="1703783"/>
                    <a:ext cx="117799" cy="125574"/>
                  </a:xfrm>
                  <a:custGeom>
                    <a:avLst/>
                    <a:gdLst>
                      <a:gd name="connsiteX0" fmla="*/ 4900 w 117799"/>
                      <a:gd name="connsiteY0" fmla="*/ 33848 h 125574"/>
                      <a:gd name="connsiteX1" fmla="*/ 117726 w 117799"/>
                      <a:gd name="connsiteY1" fmla="*/ 91873 h 125574"/>
                      <a:gd name="connsiteX2" fmla="*/ 69372 w 117799"/>
                      <a:gd name="connsiteY2" fmla="*/ 14506 h 125574"/>
                      <a:gd name="connsiteX3" fmla="*/ 4900 w 117799"/>
                      <a:gd name="connsiteY3" fmla="*/ 33848 h 12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7799" h="125574">
                        <a:moveTo>
                          <a:pt x="4900" y="33848"/>
                        </a:moveTo>
                        <a:cubicBezTo>
                          <a:pt x="17794" y="66084"/>
                          <a:pt x="120949" y="182133"/>
                          <a:pt x="117726" y="91873"/>
                        </a:cubicBezTo>
                        <a:cubicBezTo>
                          <a:pt x="114502" y="59637"/>
                          <a:pt x="95160" y="33848"/>
                          <a:pt x="69372" y="14506"/>
                        </a:cubicBezTo>
                        <a:cubicBezTo>
                          <a:pt x="43583" y="1612"/>
                          <a:pt x="-17666" y="-17730"/>
                          <a:pt x="4900" y="33848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2" name="任意多边形 20">
                    <a:extLst>
                      <a:ext uri="{FF2B5EF4-FFF2-40B4-BE49-F238E27FC236}">
                        <a16:creationId xmlns:a16="http://schemas.microsoft.com/office/drawing/2014/main" id="{C2E08D18-E876-4F17-BA44-A116A3FCE6A0}"/>
                      </a:ext>
                    </a:extLst>
                  </p:cNvPr>
                  <p:cNvSpPr/>
                  <p:nvPr/>
                </p:nvSpPr>
                <p:spPr>
                  <a:xfrm>
                    <a:off x="5799431" y="2168384"/>
                    <a:ext cx="200720" cy="88959"/>
                  </a:xfrm>
                  <a:custGeom>
                    <a:avLst/>
                    <a:gdLst>
                      <a:gd name="connsiteX0" fmla="*/ 184603 w 200720"/>
                      <a:gd name="connsiteY0" fmla="*/ 1209 h 88959"/>
                      <a:gd name="connsiteX1" fmla="*/ 10528 w 200720"/>
                      <a:gd name="connsiteY1" fmla="*/ 20550 h 88959"/>
                      <a:gd name="connsiteX2" fmla="*/ 857 w 200720"/>
                      <a:gd name="connsiteY2" fmla="*/ 30221 h 88959"/>
                      <a:gd name="connsiteX3" fmla="*/ 110460 w 200720"/>
                      <a:gd name="connsiteY3" fmla="*/ 88246 h 88959"/>
                      <a:gd name="connsiteX4" fmla="*/ 200721 w 200720"/>
                      <a:gd name="connsiteY4" fmla="*/ 10880 h 88959"/>
                      <a:gd name="connsiteX5" fmla="*/ 184603 w 200720"/>
                      <a:gd name="connsiteY5" fmla="*/ 1209 h 88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720" h="88959">
                        <a:moveTo>
                          <a:pt x="184603" y="1209"/>
                        </a:moveTo>
                        <a:cubicBezTo>
                          <a:pt x="158814" y="14103"/>
                          <a:pt x="87895" y="43116"/>
                          <a:pt x="10528" y="20550"/>
                        </a:cubicBezTo>
                        <a:cubicBezTo>
                          <a:pt x="4081" y="17327"/>
                          <a:pt x="-2366" y="23774"/>
                          <a:pt x="857" y="30221"/>
                        </a:cubicBezTo>
                        <a:cubicBezTo>
                          <a:pt x="4081" y="56010"/>
                          <a:pt x="29870" y="94693"/>
                          <a:pt x="110460" y="88246"/>
                        </a:cubicBezTo>
                        <a:cubicBezTo>
                          <a:pt x="200721" y="81799"/>
                          <a:pt x="200721" y="39892"/>
                          <a:pt x="200721" y="10880"/>
                        </a:cubicBezTo>
                        <a:cubicBezTo>
                          <a:pt x="197497" y="1209"/>
                          <a:pt x="191050" y="-2015"/>
                          <a:pt x="184603" y="1209"/>
                        </a:cubicBezTo>
                        <a:close/>
                      </a:path>
                    </a:pathLst>
                  </a:custGeom>
                  <a:solidFill>
                    <a:srgbClr val="FDFEF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3" name="任意多边形 21">
                    <a:extLst>
                      <a:ext uri="{FF2B5EF4-FFF2-40B4-BE49-F238E27FC236}">
                        <a16:creationId xmlns:a16="http://schemas.microsoft.com/office/drawing/2014/main" id="{A20B4753-5925-419E-86E1-01AC955A1C3B}"/>
                      </a:ext>
                    </a:extLst>
                  </p:cNvPr>
                  <p:cNvSpPr/>
                  <p:nvPr/>
                </p:nvSpPr>
                <p:spPr>
                  <a:xfrm>
                    <a:off x="5467849" y="1917952"/>
                    <a:ext cx="124075" cy="139014"/>
                  </a:xfrm>
                  <a:custGeom>
                    <a:avLst/>
                    <a:gdLst>
                      <a:gd name="connsiteX0" fmla="*/ 61657 w 124075"/>
                      <a:gd name="connsiteY0" fmla="*/ 200 h 139014"/>
                      <a:gd name="connsiteX1" fmla="*/ 93893 w 124075"/>
                      <a:gd name="connsiteY1" fmla="*/ 13095 h 139014"/>
                      <a:gd name="connsiteX2" fmla="*/ 106788 w 124075"/>
                      <a:gd name="connsiteY2" fmla="*/ 119473 h 139014"/>
                      <a:gd name="connsiteX3" fmla="*/ 61657 w 124075"/>
                      <a:gd name="connsiteY3" fmla="*/ 138815 h 139014"/>
                      <a:gd name="connsiteX4" fmla="*/ 61657 w 124075"/>
                      <a:gd name="connsiteY4" fmla="*/ 200 h 139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75" h="139014">
                        <a:moveTo>
                          <a:pt x="61657" y="200"/>
                        </a:moveTo>
                        <a:cubicBezTo>
                          <a:pt x="74552" y="200"/>
                          <a:pt x="84222" y="6647"/>
                          <a:pt x="93893" y="13095"/>
                        </a:cubicBezTo>
                        <a:cubicBezTo>
                          <a:pt x="126129" y="38883"/>
                          <a:pt x="135800" y="87237"/>
                          <a:pt x="106788" y="119473"/>
                        </a:cubicBezTo>
                        <a:cubicBezTo>
                          <a:pt x="93893" y="132368"/>
                          <a:pt x="77775" y="138815"/>
                          <a:pt x="61657" y="138815"/>
                        </a:cubicBezTo>
                        <a:cubicBezTo>
                          <a:pt x="-22156" y="145262"/>
                          <a:pt x="-18933" y="-6247"/>
                          <a:pt x="61657" y="200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4" name="任意多边形 22">
                    <a:extLst>
                      <a:ext uri="{FF2B5EF4-FFF2-40B4-BE49-F238E27FC236}">
                        <a16:creationId xmlns:a16="http://schemas.microsoft.com/office/drawing/2014/main" id="{694349BA-9C41-4FC8-83C8-A8BC40E56E1E}"/>
                      </a:ext>
                    </a:extLst>
                  </p:cNvPr>
                  <p:cNvSpPr/>
                  <p:nvPr/>
                </p:nvSpPr>
                <p:spPr>
                  <a:xfrm>
                    <a:off x="6169372" y="1879469"/>
                    <a:ext cx="127350" cy="142046"/>
                  </a:xfrm>
                  <a:custGeom>
                    <a:avLst/>
                    <a:gdLst>
                      <a:gd name="connsiteX0" fmla="*/ 53208 w 127350"/>
                      <a:gd name="connsiteY0" fmla="*/ 0 h 142046"/>
                      <a:gd name="connsiteX1" fmla="*/ 88667 w 127350"/>
                      <a:gd name="connsiteY1" fmla="*/ 9671 h 142046"/>
                      <a:gd name="connsiteX2" fmla="*/ 127351 w 127350"/>
                      <a:gd name="connsiteY2" fmla="*/ 77366 h 142046"/>
                      <a:gd name="connsiteX3" fmla="*/ 82220 w 127350"/>
                      <a:gd name="connsiteY3" fmla="*/ 138615 h 142046"/>
                      <a:gd name="connsiteX4" fmla="*/ 53208 w 127350"/>
                      <a:gd name="connsiteY4" fmla="*/ 0 h 142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350" h="142046">
                        <a:moveTo>
                          <a:pt x="53208" y="0"/>
                        </a:moveTo>
                        <a:cubicBezTo>
                          <a:pt x="66102" y="0"/>
                          <a:pt x="75773" y="3224"/>
                          <a:pt x="88667" y="9671"/>
                        </a:cubicBezTo>
                        <a:cubicBezTo>
                          <a:pt x="111233" y="22565"/>
                          <a:pt x="127351" y="48354"/>
                          <a:pt x="127351" y="77366"/>
                        </a:cubicBezTo>
                        <a:cubicBezTo>
                          <a:pt x="127351" y="103155"/>
                          <a:pt x="108009" y="128944"/>
                          <a:pt x="82220" y="138615"/>
                        </a:cubicBezTo>
                        <a:cubicBezTo>
                          <a:pt x="-11264" y="167627"/>
                          <a:pt x="-30606" y="3224"/>
                          <a:pt x="53208" y="0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  <p:grpSp>
              <p:nvGrpSpPr>
                <p:cNvPr id="161" name="组合 160">
                  <a:extLst>
                    <a:ext uri="{FF2B5EF4-FFF2-40B4-BE49-F238E27FC236}">
                      <a16:creationId xmlns:a16="http://schemas.microsoft.com/office/drawing/2014/main" id="{636F027F-F476-4AF8-8C0D-B26361E821AE}"/>
                    </a:ext>
                  </a:extLst>
                </p:cNvPr>
                <p:cNvGrpSpPr/>
                <p:nvPr/>
              </p:nvGrpSpPr>
              <p:grpSpPr>
                <a:xfrm>
                  <a:off x="5049198" y="3727099"/>
                  <a:ext cx="977620" cy="1596446"/>
                  <a:chOff x="5049198" y="3727099"/>
                  <a:chExt cx="977620" cy="1596446"/>
                </a:xfrm>
              </p:grpSpPr>
              <p:sp>
                <p:nvSpPr>
                  <p:cNvPr id="169" name="任意多边形 24">
                    <a:extLst>
                      <a:ext uri="{FF2B5EF4-FFF2-40B4-BE49-F238E27FC236}">
                        <a16:creationId xmlns:a16="http://schemas.microsoft.com/office/drawing/2014/main" id="{D34A7FC8-FF4C-450F-8433-C96EE1A18F28}"/>
                      </a:ext>
                    </a:extLst>
                  </p:cNvPr>
                  <p:cNvSpPr/>
                  <p:nvPr/>
                </p:nvSpPr>
                <p:spPr>
                  <a:xfrm>
                    <a:off x="5767412" y="4902787"/>
                    <a:ext cx="259406" cy="420758"/>
                  </a:xfrm>
                  <a:custGeom>
                    <a:avLst/>
                    <a:gdLst>
                      <a:gd name="connsiteX0" fmla="*/ 200503 w 259406"/>
                      <a:gd name="connsiteY0" fmla="*/ 61665 h 420758"/>
                      <a:gd name="connsiteX1" fmla="*/ 258528 w 259406"/>
                      <a:gd name="connsiteY1" fmla="*/ 110019 h 420758"/>
                      <a:gd name="connsiteX2" fmla="*/ 252081 w 259406"/>
                      <a:gd name="connsiteY2" fmla="*/ 155150 h 420758"/>
                      <a:gd name="connsiteX3" fmla="*/ 232739 w 259406"/>
                      <a:gd name="connsiteY3" fmla="*/ 197057 h 420758"/>
                      <a:gd name="connsiteX4" fmla="*/ 219845 w 259406"/>
                      <a:gd name="connsiteY4" fmla="*/ 303435 h 420758"/>
                      <a:gd name="connsiteX5" fmla="*/ 206951 w 259406"/>
                      <a:gd name="connsiteY5" fmla="*/ 371131 h 420758"/>
                      <a:gd name="connsiteX6" fmla="*/ 190833 w 259406"/>
                      <a:gd name="connsiteY6" fmla="*/ 400143 h 420758"/>
                      <a:gd name="connsiteX7" fmla="*/ 177938 w 259406"/>
                      <a:gd name="connsiteY7" fmla="*/ 419485 h 420758"/>
                      <a:gd name="connsiteX8" fmla="*/ 174715 w 259406"/>
                      <a:gd name="connsiteY8" fmla="*/ 374354 h 420758"/>
                      <a:gd name="connsiteX9" fmla="*/ 158597 w 259406"/>
                      <a:gd name="connsiteY9" fmla="*/ 387249 h 420758"/>
                      <a:gd name="connsiteX10" fmla="*/ 161820 w 259406"/>
                      <a:gd name="connsiteY10" fmla="*/ 361460 h 420758"/>
                      <a:gd name="connsiteX11" fmla="*/ 145702 w 259406"/>
                      <a:gd name="connsiteY11" fmla="*/ 371131 h 420758"/>
                      <a:gd name="connsiteX12" fmla="*/ 152149 w 259406"/>
                      <a:gd name="connsiteY12" fmla="*/ 348566 h 420758"/>
                      <a:gd name="connsiteX13" fmla="*/ 139255 w 259406"/>
                      <a:gd name="connsiteY13" fmla="*/ 351789 h 420758"/>
                      <a:gd name="connsiteX14" fmla="*/ 145702 w 259406"/>
                      <a:gd name="connsiteY14" fmla="*/ 326000 h 420758"/>
                      <a:gd name="connsiteX15" fmla="*/ 136031 w 259406"/>
                      <a:gd name="connsiteY15" fmla="*/ 332448 h 420758"/>
                      <a:gd name="connsiteX16" fmla="*/ 155373 w 259406"/>
                      <a:gd name="connsiteY16" fmla="*/ 306659 h 420758"/>
                      <a:gd name="connsiteX17" fmla="*/ 152149 w 259406"/>
                      <a:gd name="connsiteY17" fmla="*/ 277646 h 420758"/>
                      <a:gd name="connsiteX18" fmla="*/ 142479 w 259406"/>
                      <a:gd name="connsiteY18" fmla="*/ 222845 h 420758"/>
                      <a:gd name="connsiteX19" fmla="*/ 136031 w 259406"/>
                      <a:gd name="connsiteY19" fmla="*/ 184162 h 420758"/>
                      <a:gd name="connsiteX20" fmla="*/ 123137 w 259406"/>
                      <a:gd name="connsiteY20" fmla="*/ 139032 h 420758"/>
                      <a:gd name="connsiteX21" fmla="*/ 90901 w 259406"/>
                      <a:gd name="connsiteY21" fmla="*/ 113243 h 420758"/>
                      <a:gd name="connsiteX22" fmla="*/ 19982 w 259406"/>
                      <a:gd name="connsiteY22" fmla="*/ 71336 h 420758"/>
                      <a:gd name="connsiteX23" fmla="*/ 640 w 259406"/>
                      <a:gd name="connsiteY23" fmla="*/ 48771 h 420758"/>
                      <a:gd name="connsiteX24" fmla="*/ 13535 w 259406"/>
                      <a:gd name="connsiteY24" fmla="*/ 19759 h 420758"/>
                      <a:gd name="connsiteX25" fmla="*/ 48994 w 259406"/>
                      <a:gd name="connsiteY25" fmla="*/ 417 h 420758"/>
                      <a:gd name="connsiteX26" fmla="*/ 97348 w 259406"/>
                      <a:gd name="connsiteY26" fmla="*/ 26206 h 420758"/>
                      <a:gd name="connsiteX27" fmla="*/ 142479 w 259406"/>
                      <a:gd name="connsiteY27" fmla="*/ 71336 h 420758"/>
                      <a:gd name="connsiteX28" fmla="*/ 200503 w 259406"/>
                      <a:gd name="connsiteY28" fmla="*/ 61665 h 4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59406" h="420758">
                        <a:moveTo>
                          <a:pt x="200503" y="61665"/>
                        </a:moveTo>
                        <a:cubicBezTo>
                          <a:pt x="226292" y="61665"/>
                          <a:pt x="255305" y="81007"/>
                          <a:pt x="258528" y="110019"/>
                        </a:cubicBezTo>
                        <a:cubicBezTo>
                          <a:pt x="261752" y="126137"/>
                          <a:pt x="255305" y="139032"/>
                          <a:pt x="252081" y="155150"/>
                        </a:cubicBezTo>
                        <a:cubicBezTo>
                          <a:pt x="245634" y="168044"/>
                          <a:pt x="239187" y="180939"/>
                          <a:pt x="232739" y="197057"/>
                        </a:cubicBezTo>
                        <a:cubicBezTo>
                          <a:pt x="219845" y="229292"/>
                          <a:pt x="223069" y="267976"/>
                          <a:pt x="219845" y="303435"/>
                        </a:cubicBezTo>
                        <a:cubicBezTo>
                          <a:pt x="219845" y="326000"/>
                          <a:pt x="216621" y="351789"/>
                          <a:pt x="206951" y="371131"/>
                        </a:cubicBezTo>
                        <a:cubicBezTo>
                          <a:pt x="203727" y="380802"/>
                          <a:pt x="194056" y="390472"/>
                          <a:pt x="190833" y="400143"/>
                        </a:cubicBezTo>
                        <a:cubicBezTo>
                          <a:pt x="187609" y="406590"/>
                          <a:pt x="187609" y="419485"/>
                          <a:pt x="177938" y="419485"/>
                        </a:cubicBezTo>
                        <a:cubicBezTo>
                          <a:pt x="148926" y="429155"/>
                          <a:pt x="174715" y="380802"/>
                          <a:pt x="174715" y="374354"/>
                        </a:cubicBezTo>
                        <a:cubicBezTo>
                          <a:pt x="174715" y="374354"/>
                          <a:pt x="168267" y="390472"/>
                          <a:pt x="158597" y="387249"/>
                        </a:cubicBezTo>
                        <a:cubicBezTo>
                          <a:pt x="145702" y="384025"/>
                          <a:pt x="161820" y="361460"/>
                          <a:pt x="161820" y="361460"/>
                        </a:cubicBezTo>
                        <a:cubicBezTo>
                          <a:pt x="161820" y="361460"/>
                          <a:pt x="152149" y="371131"/>
                          <a:pt x="145702" y="371131"/>
                        </a:cubicBezTo>
                        <a:cubicBezTo>
                          <a:pt x="139255" y="371131"/>
                          <a:pt x="152149" y="348566"/>
                          <a:pt x="152149" y="348566"/>
                        </a:cubicBezTo>
                        <a:cubicBezTo>
                          <a:pt x="152149" y="348566"/>
                          <a:pt x="145702" y="355013"/>
                          <a:pt x="139255" y="351789"/>
                        </a:cubicBezTo>
                        <a:cubicBezTo>
                          <a:pt x="132808" y="348566"/>
                          <a:pt x="145702" y="326000"/>
                          <a:pt x="145702" y="326000"/>
                        </a:cubicBezTo>
                        <a:cubicBezTo>
                          <a:pt x="145702" y="326000"/>
                          <a:pt x="139255" y="332448"/>
                          <a:pt x="136031" y="332448"/>
                        </a:cubicBezTo>
                        <a:cubicBezTo>
                          <a:pt x="129584" y="329224"/>
                          <a:pt x="152149" y="309882"/>
                          <a:pt x="155373" y="306659"/>
                        </a:cubicBezTo>
                        <a:cubicBezTo>
                          <a:pt x="158597" y="300212"/>
                          <a:pt x="152149" y="284094"/>
                          <a:pt x="152149" y="277646"/>
                        </a:cubicBezTo>
                        <a:cubicBezTo>
                          <a:pt x="148926" y="258305"/>
                          <a:pt x="148926" y="238963"/>
                          <a:pt x="142479" y="222845"/>
                        </a:cubicBezTo>
                        <a:cubicBezTo>
                          <a:pt x="139255" y="209951"/>
                          <a:pt x="139255" y="197057"/>
                          <a:pt x="136031" y="184162"/>
                        </a:cubicBezTo>
                        <a:cubicBezTo>
                          <a:pt x="136031" y="168044"/>
                          <a:pt x="132808" y="151926"/>
                          <a:pt x="123137" y="139032"/>
                        </a:cubicBezTo>
                        <a:cubicBezTo>
                          <a:pt x="113466" y="129361"/>
                          <a:pt x="103795" y="119690"/>
                          <a:pt x="90901" y="113243"/>
                        </a:cubicBezTo>
                        <a:cubicBezTo>
                          <a:pt x="68336" y="100349"/>
                          <a:pt x="45771" y="84231"/>
                          <a:pt x="19982" y="71336"/>
                        </a:cubicBezTo>
                        <a:cubicBezTo>
                          <a:pt x="10311" y="64889"/>
                          <a:pt x="640" y="58442"/>
                          <a:pt x="640" y="48771"/>
                        </a:cubicBezTo>
                        <a:cubicBezTo>
                          <a:pt x="-2583" y="35877"/>
                          <a:pt x="7088" y="26206"/>
                          <a:pt x="13535" y="19759"/>
                        </a:cubicBezTo>
                        <a:cubicBezTo>
                          <a:pt x="23206" y="10088"/>
                          <a:pt x="32876" y="417"/>
                          <a:pt x="48994" y="417"/>
                        </a:cubicBezTo>
                        <a:cubicBezTo>
                          <a:pt x="68336" y="-2806"/>
                          <a:pt x="84454" y="13311"/>
                          <a:pt x="97348" y="26206"/>
                        </a:cubicBezTo>
                        <a:cubicBezTo>
                          <a:pt x="110243" y="42324"/>
                          <a:pt x="123137" y="64889"/>
                          <a:pt x="142479" y="71336"/>
                        </a:cubicBezTo>
                        <a:cubicBezTo>
                          <a:pt x="158597" y="71336"/>
                          <a:pt x="177938" y="61665"/>
                          <a:pt x="200503" y="61665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0" name="任意多边形 25">
                    <a:extLst>
                      <a:ext uri="{FF2B5EF4-FFF2-40B4-BE49-F238E27FC236}">
                        <a16:creationId xmlns:a16="http://schemas.microsoft.com/office/drawing/2014/main" id="{3DFC9835-CD19-4871-957A-01162CA950BD}"/>
                      </a:ext>
                    </a:extLst>
                  </p:cNvPr>
                  <p:cNvSpPr/>
                  <p:nvPr/>
                </p:nvSpPr>
                <p:spPr>
                  <a:xfrm>
                    <a:off x="5091096" y="3727099"/>
                    <a:ext cx="813460" cy="602304"/>
                  </a:xfrm>
                  <a:custGeom>
                    <a:avLst/>
                    <a:gdLst>
                      <a:gd name="connsiteX0" fmla="*/ 0 w 813460"/>
                      <a:gd name="connsiteY0" fmla="*/ 257380 h 602304"/>
                      <a:gd name="connsiteX1" fmla="*/ 760769 w 813460"/>
                      <a:gd name="connsiteY1" fmla="*/ 5939 h 602304"/>
                      <a:gd name="connsiteX2" fmla="*/ 783334 w 813460"/>
                      <a:gd name="connsiteY2" fmla="*/ 437901 h 602304"/>
                      <a:gd name="connsiteX3" fmla="*/ 351372 w 813460"/>
                      <a:gd name="connsiteY3" fmla="*/ 602305 h 602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3460" h="602304">
                        <a:moveTo>
                          <a:pt x="0" y="257380"/>
                        </a:moveTo>
                        <a:cubicBezTo>
                          <a:pt x="80590" y="125212"/>
                          <a:pt x="676956" y="-32744"/>
                          <a:pt x="760769" y="5939"/>
                        </a:cubicBezTo>
                        <a:cubicBezTo>
                          <a:pt x="847806" y="44622"/>
                          <a:pt x="805900" y="412112"/>
                          <a:pt x="783334" y="437901"/>
                        </a:cubicBezTo>
                        <a:cubicBezTo>
                          <a:pt x="760769" y="463690"/>
                          <a:pt x="390055" y="595857"/>
                          <a:pt x="351372" y="602305"/>
                        </a:cubicBezTo>
                      </a:path>
                    </a:pathLst>
                  </a:custGeom>
                  <a:solidFill>
                    <a:srgbClr val="38466D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1" name="任意多边形 26">
                    <a:extLst>
                      <a:ext uri="{FF2B5EF4-FFF2-40B4-BE49-F238E27FC236}">
                        <a16:creationId xmlns:a16="http://schemas.microsoft.com/office/drawing/2014/main" id="{ED180066-14C8-43B4-96D9-C8147078F167}"/>
                      </a:ext>
                    </a:extLst>
                  </p:cNvPr>
                  <p:cNvSpPr/>
                  <p:nvPr/>
                </p:nvSpPr>
                <p:spPr>
                  <a:xfrm>
                    <a:off x="5049198" y="3933931"/>
                    <a:ext cx="856784" cy="1112208"/>
                  </a:xfrm>
                  <a:custGeom>
                    <a:avLst/>
                    <a:gdLst>
                      <a:gd name="connsiteX0" fmla="*/ 841351 w 856784"/>
                      <a:gd name="connsiteY0" fmla="*/ 1059533 h 1112208"/>
                      <a:gd name="connsiteX1" fmla="*/ 847798 w 856784"/>
                      <a:gd name="connsiteY1" fmla="*/ 940260 h 1112208"/>
                      <a:gd name="connsiteX2" fmla="*/ 273997 w 856784"/>
                      <a:gd name="connsiteY2" fmla="*/ 47324 h 1112208"/>
                      <a:gd name="connsiteX3" fmla="*/ 261103 w 856784"/>
                      <a:gd name="connsiteY3" fmla="*/ 750068 h 1112208"/>
                      <a:gd name="connsiteX4" fmla="*/ 741419 w 856784"/>
                      <a:gd name="connsiteY4" fmla="*/ 1111111 h 1112208"/>
                      <a:gd name="connsiteX5" fmla="*/ 841351 w 856784"/>
                      <a:gd name="connsiteY5" fmla="*/ 1059533 h 1112208"/>
                      <a:gd name="connsiteX6" fmla="*/ 841351 w 856784"/>
                      <a:gd name="connsiteY6" fmla="*/ 1059533 h 1112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6784" h="1112208">
                        <a:moveTo>
                          <a:pt x="841351" y="1059533"/>
                        </a:moveTo>
                        <a:cubicBezTo>
                          <a:pt x="860692" y="1020850"/>
                          <a:pt x="860692" y="978944"/>
                          <a:pt x="847798" y="940260"/>
                        </a:cubicBezTo>
                        <a:cubicBezTo>
                          <a:pt x="776879" y="756515"/>
                          <a:pt x="554450" y="221398"/>
                          <a:pt x="273997" y="47324"/>
                        </a:cubicBezTo>
                        <a:cubicBezTo>
                          <a:pt x="-67704" y="-168657"/>
                          <a:pt x="-109611" y="405143"/>
                          <a:pt x="261103" y="750068"/>
                        </a:cubicBezTo>
                        <a:cubicBezTo>
                          <a:pt x="525438" y="995062"/>
                          <a:pt x="631817" y="1091769"/>
                          <a:pt x="741419" y="1111111"/>
                        </a:cubicBezTo>
                        <a:cubicBezTo>
                          <a:pt x="783326" y="1117558"/>
                          <a:pt x="825233" y="1094993"/>
                          <a:pt x="841351" y="1059533"/>
                        </a:cubicBezTo>
                        <a:lnTo>
                          <a:pt x="841351" y="1059533"/>
                        </a:lnTo>
                        <a:close/>
                      </a:path>
                    </a:pathLst>
                  </a:custGeom>
                  <a:solidFill>
                    <a:srgbClr val="485685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  <p:grpSp>
              <p:nvGrpSpPr>
                <p:cNvPr id="162" name="组合 161">
                  <a:extLst>
                    <a:ext uri="{FF2B5EF4-FFF2-40B4-BE49-F238E27FC236}">
                      <a16:creationId xmlns:a16="http://schemas.microsoft.com/office/drawing/2014/main" id="{F65DBCDC-49DB-428D-B869-947124E7789F}"/>
                    </a:ext>
                  </a:extLst>
                </p:cNvPr>
                <p:cNvGrpSpPr/>
                <p:nvPr/>
              </p:nvGrpSpPr>
              <p:grpSpPr>
                <a:xfrm>
                  <a:off x="5778616" y="3695758"/>
                  <a:ext cx="936636" cy="1636184"/>
                  <a:chOff x="5778616" y="3695758"/>
                  <a:chExt cx="936636" cy="1636184"/>
                </a:xfrm>
              </p:grpSpPr>
              <p:sp>
                <p:nvSpPr>
                  <p:cNvPr id="166" name="任意多边形 28">
                    <a:extLst>
                      <a:ext uri="{FF2B5EF4-FFF2-40B4-BE49-F238E27FC236}">
                        <a16:creationId xmlns:a16="http://schemas.microsoft.com/office/drawing/2014/main" id="{CF44BB83-C3CA-4E63-8E56-3DB8B2550939}"/>
                      </a:ext>
                    </a:extLst>
                  </p:cNvPr>
                  <p:cNvSpPr/>
                  <p:nvPr/>
                </p:nvSpPr>
                <p:spPr>
                  <a:xfrm>
                    <a:off x="6044163" y="4889045"/>
                    <a:ext cx="229993" cy="442897"/>
                  </a:xfrm>
                  <a:custGeom>
                    <a:avLst/>
                    <a:gdLst>
                      <a:gd name="connsiteX0" fmla="*/ 39801 w 229993"/>
                      <a:gd name="connsiteY0" fmla="*/ 110867 h 442897"/>
                      <a:gd name="connsiteX1" fmla="*/ 1118 w 229993"/>
                      <a:gd name="connsiteY1" fmla="*/ 175339 h 442897"/>
                      <a:gd name="connsiteX2" fmla="*/ 23683 w 229993"/>
                      <a:gd name="connsiteY2" fmla="*/ 214022 h 442897"/>
                      <a:gd name="connsiteX3" fmla="*/ 55919 w 229993"/>
                      <a:gd name="connsiteY3" fmla="*/ 246258 h 442897"/>
                      <a:gd name="connsiteX4" fmla="*/ 101050 w 229993"/>
                      <a:gd name="connsiteY4" fmla="*/ 342966 h 442897"/>
                      <a:gd name="connsiteX5" fmla="*/ 136509 w 229993"/>
                      <a:gd name="connsiteY5" fmla="*/ 404214 h 442897"/>
                      <a:gd name="connsiteX6" fmla="*/ 162298 w 229993"/>
                      <a:gd name="connsiteY6" fmla="*/ 426779 h 442897"/>
                      <a:gd name="connsiteX7" fmla="*/ 181640 w 229993"/>
                      <a:gd name="connsiteY7" fmla="*/ 442897 h 442897"/>
                      <a:gd name="connsiteX8" fmla="*/ 168745 w 229993"/>
                      <a:gd name="connsiteY8" fmla="*/ 397767 h 442897"/>
                      <a:gd name="connsiteX9" fmla="*/ 191310 w 229993"/>
                      <a:gd name="connsiteY9" fmla="*/ 404214 h 442897"/>
                      <a:gd name="connsiteX10" fmla="*/ 178416 w 229993"/>
                      <a:gd name="connsiteY10" fmla="*/ 381649 h 442897"/>
                      <a:gd name="connsiteX11" fmla="*/ 197758 w 229993"/>
                      <a:gd name="connsiteY11" fmla="*/ 384873 h 442897"/>
                      <a:gd name="connsiteX12" fmla="*/ 184863 w 229993"/>
                      <a:gd name="connsiteY12" fmla="*/ 365531 h 442897"/>
                      <a:gd name="connsiteX13" fmla="*/ 197758 w 229993"/>
                      <a:gd name="connsiteY13" fmla="*/ 365531 h 442897"/>
                      <a:gd name="connsiteX14" fmla="*/ 181640 w 229993"/>
                      <a:gd name="connsiteY14" fmla="*/ 342966 h 442897"/>
                      <a:gd name="connsiteX15" fmla="*/ 194534 w 229993"/>
                      <a:gd name="connsiteY15" fmla="*/ 342966 h 442897"/>
                      <a:gd name="connsiteX16" fmla="*/ 168745 w 229993"/>
                      <a:gd name="connsiteY16" fmla="*/ 323624 h 442897"/>
                      <a:gd name="connsiteX17" fmla="*/ 162298 w 229993"/>
                      <a:gd name="connsiteY17" fmla="*/ 297836 h 442897"/>
                      <a:gd name="connsiteX18" fmla="*/ 152627 w 229993"/>
                      <a:gd name="connsiteY18" fmla="*/ 243034 h 442897"/>
                      <a:gd name="connsiteX19" fmla="*/ 142956 w 229993"/>
                      <a:gd name="connsiteY19" fmla="*/ 204351 h 442897"/>
                      <a:gd name="connsiteX20" fmla="*/ 142956 w 229993"/>
                      <a:gd name="connsiteY20" fmla="*/ 159221 h 442897"/>
                      <a:gd name="connsiteX21" fmla="*/ 165522 w 229993"/>
                      <a:gd name="connsiteY21" fmla="*/ 123761 h 442897"/>
                      <a:gd name="connsiteX22" fmla="*/ 217099 w 229993"/>
                      <a:gd name="connsiteY22" fmla="*/ 59289 h 442897"/>
                      <a:gd name="connsiteX23" fmla="*/ 229994 w 229993"/>
                      <a:gd name="connsiteY23" fmla="*/ 33501 h 442897"/>
                      <a:gd name="connsiteX24" fmla="*/ 207428 w 229993"/>
                      <a:gd name="connsiteY24" fmla="*/ 7712 h 442897"/>
                      <a:gd name="connsiteX25" fmla="*/ 168745 w 229993"/>
                      <a:gd name="connsiteY25" fmla="*/ 1265 h 442897"/>
                      <a:gd name="connsiteX26" fmla="*/ 130062 w 229993"/>
                      <a:gd name="connsiteY26" fmla="*/ 43171 h 442897"/>
                      <a:gd name="connsiteX27" fmla="*/ 101050 w 229993"/>
                      <a:gd name="connsiteY27" fmla="*/ 97973 h 442897"/>
                      <a:gd name="connsiteX28" fmla="*/ 39801 w 229993"/>
                      <a:gd name="connsiteY28" fmla="*/ 110867 h 442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29993" h="442897">
                        <a:moveTo>
                          <a:pt x="39801" y="110867"/>
                        </a:moveTo>
                        <a:cubicBezTo>
                          <a:pt x="17236" y="120538"/>
                          <a:pt x="-5329" y="149550"/>
                          <a:pt x="1118" y="175339"/>
                        </a:cubicBezTo>
                        <a:cubicBezTo>
                          <a:pt x="4342" y="191457"/>
                          <a:pt x="14012" y="204351"/>
                          <a:pt x="23683" y="214022"/>
                        </a:cubicBezTo>
                        <a:cubicBezTo>
                          <a:pt x="33354" y="226916"/>
                          <a:pt x="46248" y="236587"/>
                          <a:pt x="55919" y="246258"/>
                        </a:cubicBezTo>
                        <a:cubicBezTo>
                          <a:pt x="78484" y="275270"/>
                          <a:pt x="88155" y="307506"/>
                          <a:pt x="101050" y="342966"/>
                        </a:cubicBezTo>
                        <a:cubicBezTo>
                          <a:pt x="110720" y="365531"/>
                          <a:pt x="120391" y="384873"/>
                          <a:pt x="136509" y="404214"/>
                        </a:cubicBezTo>
                        <a:cubicBezTo>
                          <a:pt x="142956" y="413885"/>
                          <a:pt x="152627" y="417109"/>
                          <a:pt x="162298" y="426779"/>
                        </a:cubicBezTo>
                        <a:cubicBezTo>
                          <a:pt x="168745" y="433227"/>
                          <a:pt x="171969" y="442897"/>
                          <a:pt x="181640" y="442897"/>
                        </a:cubicBezTo>
                        <a:cubicBezTo>
                          <a:pt x="210652" y="442897"/>
                          <a:pt x="171969" y="404214"/>
                          <a:pt x="168745" y="397767"/>
                        </a:cubicBezTo>
                        <a:cubicBezTo>
                          <a:pt x="168745" y="397767"/>
                          <a:pt x="178416" y="410661"/>
                          <a:pt x="191310" y="404214"/>
                        </a:cubicBezTo>
                        <a:cubicBezTo>
                          <a:pt x="200981" y="397767"/>
                          <a:pt x="178416" y="381649"/>
                          <a:pt x="178416" y="381649"/>
                        </a:cubicBezTo>
                        <a:cubicBezTo>
                          <a:pt x="178416" y="381649"/>
                          <a:pt x="191310" y="388096"/>
                          <a:pt x="197758" y="384873"/>
                        </a:cubicBezTo>
                        <a:cubicBezTo>
                          <a:pt x="204205" y="381649"/>
                          <a:pt x="184863" y="365531"/>
                          <a:pt x="184863" y="365531"/>
                        </a:cubicBezTo>
                        <a:cubicBezTo>
                          <a:pt x="184863" y="365531"/>
                          <a:pt x="194534" y="368755"/>
                          <a:pt x="197758" y="365531"/>
                        </a:cubicBezTo>
                        <a:cubicBezTo>
                          <a:pt x="204205" y="359084"/>
                          <a:pt x="181640" y="342966"/>
                          <a:pt x="181640" y="342966"/>
                        </a:cubicBezTo>
                        <a:cubicBezTo>
                          <a:pt x="181640" y="342966"/>
                          <a:pt x="188087" y="349413"/>
                          <a:pt x="194534" y="342966"/>
                        </a:cubicBezTo>
                        <a:cubicBezTo>
                          <a:pt x="197758" y="339742"/>
                          <a:pt x="171969" y="326848"/>
                          <a:pt x="168745" y="323624"/>
                        </a:cubicBezTo>
                        <a:cubicBezTo>
                          <a:pt x="162298" y="320401"/>
                          <a:pt x="162298" y="301059"/>
                          <a:pt x="162298" y="297836"/>
                        </a:cubicBezTo>
                        <a:cubicBezTo>
                          <a:pt x="159074" y="278494"/>
                          <a:pt x="155851" y="262376"/>
                          <a:pt x="152627" y="243034"/>
                        </a:cubicBezTo>
                        <a:cubicBezTo>
                          <a:pt x="152627" y="226916"/>
                          <a:pt x="149404" y="217246"/>
                          <a:pt x="142956" y="204351"/>
                        </a:cubicBezTo>
                        <a:cubicBezTo>
                          <a:pt x="139733" y="188233"/>
                          <a:pt x="136509" y="172115"/>
                          <a:pt x="142956" y="159221"/>
                        </a:cubicBezTo>
                        <a:cubicBezTo>
                          <a:pt x="146180" y="146327"/>
                          <a:pt x="155851" y="136656"/>
                          <a:pt x="165522" y="123761"/>
                        </a:cubicBezTo>
                        <a:cubicBezTo>
                          <a:pt x="181640" y="101196"/>
                          <a:pt x="200981" y="81855"/>
                          <a:pt x="217099" y="59289"/>
                        </a:cubicBezTo>
                        <a:cubicBezTo>
                          <a:pt x="223546" y="52842"/>
                          <a:pt x="229994" y="43171"/>
                          <a:pt x="229994" y="33501"/>
                        </a:cubicBezTo>
                        <a:cubicBezTo>
                          <a:pt x="229994" y="20606"/>
                          <a:pt x="217099" y="14159"/>
                          <a:pt x="207428" y="7712"/>
                        </a:cubicBezTo>
                        <a:cubicBezTo>
                          <a:pt x="194534" y="1265"/>
                          <a:pt x="181640" y="-1959"/>
                          <a:pt x="168745" y="1265"/>
                        </a:cubicBezTo>
                        <a:cubicBezTo>
                          <a:pt x="149404" y="4488"/>
                          <a:pt x="136509" y="23830"/>
                          <a:pt x="130062" y="43171"/>
                        </a:cubicBezTo>
                        <a:cubicBezTo>
                          <a:pt x="123615" y="62513"/>
                          <a:pt x="120391" y="88302"/>
                          <a:pt x="101050" y="97973"/>
                        </a:cubicBezTo>
                        <a:cubicBezTo>
                          <a:pt x="81708" y="107643"/>
                          <a:pt x="59143" y="104420"/>
                          <a:pt x="39801" y="110867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67" name="任意多边形 29">
                    <a:extLst>
                      <a:ext uri="{FF2B5EF4-FFF2-40B4-BE49-F238E27FC236}">
                        <a16:creationId xmlns:a16="http://schemas.microsoft.com/office/drawing/2014/main" id="{ED63D677-E953-477E-AE11-292954AF0D34}"/>
                      </a:ext>
                    </a:extLst>
                  </p:cNvPr>
                  <p:cNvSpPr/>
                  <p:nvPr/>
                </p:nvSpPr>
                <p:spPr>
                  <a:xfrm>
                    <a:off x="5778616" y="3695758"/>
                    <a:ext cx="817901" cy="531014"/>
                  </a:xfrm>
                  <a:custGeom>
                    <a:avLst/>
                    <a:gdLst>
                      <a:gd name="connsiteX0" fmla="*/ 817901 w 817901"/>
                      <a:gd name="connsiteY0" fmla="*/ 92081 h 531014"/>
                      <a:gd name="connsiteX1" fmla="*/ 21672 w 817901"/>
                      <a:gd name="connsiteY1" fmla="*/ 34056 h 531014"/>
                      <a:gd name="connsiteX2" fmla="*/ 95815 w 817901"/>
                      <a:gd name="connsiteY2" fmla="*/ 466018 h 531014"/>
                      <a:gd name="connsiteX3" fmla="*/ 598696 w 817901"/>
                      <a:gd name="connsiteY3" fmla="*/ 530490 h 53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7901" h="531014">
                        <a:moveTo>
                          <a:pt x="817901" y="92081"/>
                        </a:moveTo>
                        <a:cubicBezTo>
                          <a:pt x="698628" y="-4627"/>
                          <a:pt x="89368" y="-27192"/>
                          <a:pt x="21672" y="34056"/>
                        </a:cubicBezTo>
                        <a:cubicBezTo>
                          <a:pt x="-46023" y="95304"/>
                          <a:pt x="63579" y="449900"/>
                          <a:pt x="95815" y="466018"/>
                        </a:cubicBezTo>
                        <a:cubicBezTo>
                          <a:pt x="124827" y="482136"/>
                          <a:pt x="556790" y="536938"/>
                          <a:pt x="598696" y="530490"/>
                        </a:cubicBezTo>
                      </a:path>
                    </a:pathLst>
                  </a:custGeom>
                  <a:solidFill>
                    <a:srgbClr val="38466D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68" name="任意多边形 30">
                    <a:extLst>
                      <a:ext uri="{FF2B5EF4-FFF2-40B4-BE49-F238E27FC236}">
                        <a16:creationId xmlns:a16="http://schemas.microsoft.com/office/drawing/2014/main" id="{10C271B3-C8E6-4728-8095-A1EEF9BBC2FB}"/>
                      </a:ext>
                    </a:extLst>
                  </p:cNvPr>
                  <p:cNvSpPr/>
                  <p:nvPr/>
                </p:nvSpPr>
                <p:spPr>
                  <a:xfrm>
                    <a:off x="6119424" y="3764508"/>
                    <a:ext cx="595827" cy="1265091"/>
                  </a:xfrm>
                  <a:custGeom>
                    <a:avLst/>
                    <a:gdLst>
                      <a:gd name="connsiteX0" fmla="*/ 45130 w 595827"/>
                      <a:gd name="connsiteY0" fmla="*/ 1238628 h 1265091"/>
                      <a:gd name="connsiteX1" fmla="*/ 0 w 595827"/>
                      <a:gd name="connsiteY1" fmla="*/ 1125802 h 1265091"/>
                      <a:gd name="connsiteX2" fmla="*/ 254664 w 595827"/>
                      <a:gd name="connsiteY2" fmla="*/ 94250 h 1265091"/>
                      <a:gd name="connsiteX3" fmla="*/ 493211 w 595827"/>
                      <a:gd name="connsiteY3" fmla="*/ 755088 h 1265091"/>
                      <a:gd name="connsiteX4" fmla="*/ 154733 w 595827"/>
                      <a:gd name="connsiteY4" fmla="*/ 1251522 h 1265091"/>
                      <a:gd name="connsiteX5" fmla="*/ 45130 w 595827"/>
                      <a:gd name="connsiteY5" fmla="*/ 1238628 h 1265091"/>
                      <a:gd name="connsiteX6" fmla="*/ 45130 w 595827"/>
                      <a:gd name="connsiteY6" fmla="*/ 1238628 h 1265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5827" h="1265091">
                        <a:moveTo>
                          <a:pt x="45130" y="1238628"/>
                        </a:moveTo>
                        <a:cubicBezTo>
                          <a:pt x="16118" y="1209615"/>
                          <a:pt x="0" y="1167709"/>
                          <a:pt x="0" y="1125802"/>
                        </a:cubicBezTo>
                        <a:cubicBezTo>
                          <a:pt x="6447" y="929162"/>
                          <a:pt x="45130" y="352138"/>
                          <a:pt x="254664" y="94250"/>
                        </a:cubicBezTo>
                        <a:cubicBezTo>
                          <a:pt x="506105" y="-218439"/>
                          <a:pt x="734980" y="310232"/>
                          <a:pt x="493211" y="755088"/>
                        </a:cubicBezTo>
                        <a:cubicBezTo>
                          <a:pt x="322360" y="1074224"/>
                          <a:pt x="254664" y="1199945"/>
                          <a:pt x="154733" y="1251522"/>
                        </a:cubicBezTo>
                        <a:cubicBezTo>
                          <a:pt x="119273" y="1274087"/>
                          <a:pt x="74143" y="1267640"/>
                          <a:pt x="45130" y="1238628"/>
                        </a:cubicBezTo>
                        <a:lnTo>
                          <a:pt x="45130" y="1238628"/>
                        </a:lnTo>
                        <a:close/>
                      </a:path>
                    </a:pathLst>
                  </a:custGeom>
                  <a:solidFill>
                    <a:srgbClr val="485685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  <p:sp>
              <p:nvSpPr>
                <p:cNvPr id="163" name="任意多边形 31">
                  <a:extLst>
                    <a:ext uri="{FF2B5EF4-FFF2-40B4-BE49-F238E27FC236}">
                      <a16:creationId xmlns:a16="http://schemas.microsoft.com/office/drawing/2014/main" id="{4A6404CE-BB28-4D30-B026-4239C7F8AE54}"/>
                    </a:ext>
                  </a:extLst>
                </p:cNvPr>
                <p:cNvSpPr/>
                <p:nvPr/>
              </p:nvSpPr>
              <p:spPr>
                <a:xfrm>
                  <a:off x="5419903" y="3549293"/>
                  <a:ext cx="793005" cy="435663"/>
                </a:xfrm>
                <a:custGeom>
                  <a:avLst/>
                  <a:gdLst>
                    <a:gd name="connsiteX0" fmla="*/ 0 w 793005"/>
                    <a:gd name="connsiteY0" fmla="*/ 0 h 435663"/>
                    <a:gd name="connsiteX1" fmla="*/ 22565 w 793005"/>
                    <a:gd name="connsiteY1" fmla="*/ 328807 h 435663"/>
                    <a:gd name="connsiteX2" fmla="*/ 70919 w 793005"/>
                    <a:gd name="connsiteY2" fmla="*/ 377161 h 435663"/>
                    <a:gd name="connsiteX3" fmla="*/ 219205 w 793005"/>
                    <a:gd name="connsiteY3" fmla="*/ 412621 h 435663"/>
                    <a:gd name="connsiteX4" fmla="*/ 480316 w 793005"/>
                    <a:gd name="connsiteY4" fmla="*/ 435186 h 435663"/>
                    <a:gd name="connsiteX5" fmla="*/ 747875 w 793005"/>
                    <a:gd name="connsiteY5" fmla="*/ 377161 h 435663"/>
                    <a:gd name="connsiteX6" fmla="*/ 773664 w 793005"/>
                    <a:gd name="connsiteY6" fmla="*/ 283677 h 435663"/>
                    <a:gd name="connsiteX7" fmla="*/ 793005 w 793005"/>
                    <a:gd name="connsiteY7" fmla="*/ 3224 h 435663"/>
                    <a:gd name="connsiteX8" fmla="*/ 0 w 793005"/>
                    <a:gd name="connsiteY8" fmla="*/ 3224 h 4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3005" h="435663">
                      <a:moveTo>
                        <a:pt x="0" y="0"/>
                      </a:moveTo>
                      <a:cubicBezTo>
                        <a:pt x="0" y="167627"/>
                        <a:pt x="6447" y="296571"/>
                        <a:pt x="22565" y="328807"/>
                      </a:cubicBezTo>
                      <a:cubicBezTo>
                        <a:pt x="32236" y="351372"/>
                        <a:pt x="48354" y="364267"/>
                        <a:pt x="70919" y="377161"/>
                      </a:cubicBezTo>
                      <a:cubicBezTo>
                        <a:pt x="116049" y="399726"/>
                        <a:pt x="177298" y="406173"/>
                        <a:pt x="219205" y="412621"/>
                      </a:cubicBezTo>
                      <a:cubicBezTo>
                        <a:pt x="306242" y="428739"/>
                        <a:pt x="393279" y="435186"/>
                        <a:pt x="480316" y="435186"/>
                      </a:cubicBezTo>
                      <a:cubicBezTo>
                        <a:pt x="551235" y="435186"/>
                        <a:pt x="702744" y="444857"/>
                        <a:pt x="747875" y="377161"/>
                      </a:cubicBezTo>
                      <a:cubicBezTo>
                        <a:pt x="767216" y="351372"/>
                        <a:pt x="770440" y="315913"/>
                        <a:pt x="773664" y="283677"/>
                      </a:cubicBezTo>
                      <a:cubicBezTo>
                        <a:pt x="773664" y="219205"/>
                        <a:pt x="780111" y="119273"/>
                        <a:pt x="793005" y="3224"/>
                      </a:cubicBezTo>
                      <a:lnTo>
                        <a:pt x="0" y="3224"/>
                      </a:lnTo>
                      <a:close/>
                    </a:path>
                  </a:pathLst>
                </a:custGeom>
                <a:solidFill>
                  <a:srgbClr val="FDFEFF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64" name="任意多边形 32">
                  <a:extLst>
                    <a:ext uri="{FF2B5EF4-FFF2-40B4-BE49-F238E27FC236}">
                      <a16:creationId xmlns:a16="http://schemas.microsoft.com/office/drawing/2014/main" id="{0B7C3DA5-968F-4743-93E0-66EFDEE0090B}"/>
                    </a:ext>
                  </a:extLst>
                </p:cNvPr>
                <p:cNvSpPr/>
                <p:nvPr/>
              </p:nvSpPr>
              <p:spPr>
                <a:xfrm>
                  <a:off x="5079762" y="4178717"/>
                  <a:ext cx="826194" cy="839182"/>
                </a:xfrm>
                <a:custGeom>
                  <a:avLst/>
                  <a:gdLst>
                    <a:gd name="connsiteX0" fmla="*/ 11335 w 826194"/>
                    <a:gd name="connsiteY0" fmla="*/ 12072 h 839182"/>
                    <a:gd name="connsiteX1" fmla="*/ 191856 w 826194"/>
                    <a:gd name="connsiteY1" fmla="*/ 418245 h 839182"/>
                    <a:gd name="connsiteX2" fmla="*/ 749539 w 826194"/>
                    <a:gd name="connsiteY2" fmla="*/ 834090 h 839182"/>
                    <a:gd name="connsiteX3" fmla="*/ 814011 w 826194"/>
                    <a:gd name="connsiteY3" fmla="*/ 718040 h 839182"/>
                    <a:gd name="connsiteX4" fmla="*/ 704408 w 826194"/>
                    <a:gd name="connsiteY4" fmla="*/ 788959 h 839182"/>
                    <a:gd name="connsiteX5" fmla="*/ 652831 w 826194"/>
                    <a:gd name="connsiteY5" fmla="*/ 698699 h 839182"/>
                    <a:gd name="connsiteX6" fmla="*/ 720526 w 826194"/>
                    <a:gd name="connsiteY6" fmla="*/ 627779 h 839182"/>
                    <a:gd name="connsiteX7" fmla="*/ 552899 w 826194"/>
                    <a:gd name="connsiteY7" fmla="*/ 669686 h 839182"/>
                    <a:gd name="connsiteX8" fmla="*/ 11335 w 826194"/>
                    <a:gd name="connsiteY8" fmla="*/ 12072 h 839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6194" h="839182">
                      <a:moveTo>
                        <a:pt x="11335" y="12072"/>
                      </a:moveTo>
                      <a:cubicBezTo>
                        <a:pt x="-11230" y="-62071"/>
                        <a:pt x="-20901" y="221606"/>
                        <a:pt x="191856" y="418245"/>
                      </a:cubicBezTo>
                      <a:cubicBezTo>
                        <a:pt x="404614" y="614885"/>
                        <a:pt x="656054" y="879220"/>
                        <a:pt x="749539" y="834090"/>
                      </a:cubicBezTo>
                      <a:cubicBezTo>
                        <a:pt x="846247" y="788959"/>
                        <a:pt x="830129" y="718040"/>
                        <a:pt x="814011" y="718040"/>
                      </a:cubicBezTo>
                      <a:cubicBezTo>
                        <a:pt x="797893" y="714817"/>
                        <a:pt x="723750" y="811524"/>
                        <a:pt x="704408" y="788959"/>
                      </a:cubicBezTo>
                      <a:cubicBezTo>
                        <a:pt x="685067" y="766394"/>
                        <a:pt x="636713" y="721264"/>
                        <a:pt x="652831" y="698699"/>
                      </a:cubicBezTo>
                      <a:cubicBezTo>
                        <a:pt x="668949" y="676133"/>
                        <a:pt x="736644" y="650345"/>
                        <a:pt x="720526" y="627779"/>
                      </a:cubicBezTo>
                      <a:cubicBezTo>
                        <a:pt x="704408" y="605214"/>
                        <a:pt x="588359" y="685804"/>
                        <a:pt x="552899" y="669686"/>
                      </a:cubicBezTo>
                      <a:cubicBezTo>
                        <a:pt x="517440" y="656792"/>
                        <a:pt x="21005" y="50755"/>
                        <a:pt x="11335" y="12072"/>
                      </a:cubicBezTo>
                      <a:close/>
                    </a:path>
                  </a:pathLst>
                </a:custGeom>
                <a:solidFill>
                  <a:srgbClr val="38466D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65" name="任意多边形 33">
                  <a:extLst>
                    <a:ext uri="{FF2B5EF4-FFF2-40B4-BE49-F238E27FC236}">
                      <a16:creationId xmlns:a16="http://schemas.microsoft.com/office/drawing/2014/main" id="{1A9E8089-FA84-4E92-A641-6AA252CBA0B8}"/>
                    </a:ext>
                  </a:extLst>
                </p:cNvPr>
                <p:cNvSpPr/>
                <p:nvPr/>
              </p:nvSpPr>
              <p:spPr>
                <a:xfrm>
                  <a:off x="6147208" y="3931978"/>
                  <a:ext cx="540443" cy="1048683"/>
                </a:xfrm>
                <a:custGeom>
                  <a:avLst/>
                  <a:gdLst>
                    <a:gd name="connsiteX0" fmla="*/ 500886 w 540443"/>
                    <a:gd name="connsiteY0" fmla="*/ 13817 h 1048683"/>
                    <a:gd name="connsiteX1" fmla="*/ 478321 w 540443"/>
                    <a:gd name="connsiteY1" fmla="*/ 458674 h 1048683"/>
                    <a:gd name="connsiteX2" fmla="*/ 107607 w 540443"/>
                    <a:gd name="connsiteY2" fmla="*/ 1048592 h 1048683"/>
                    <a:gd name="connsiteX3" fmla="*/ 4452 w 540443"/>
                    <a:gd name="connsiteY3" fmla="*/ 961555 h 1048683"/>
                    <a:gd name="connsiteX4" fmla="*/ 133396 w 540443"/>
                    <a:gd name="connsiteY4" fmla="*/ 987344 h 1048683"/>
                    <a:gd name="connsiteX5" fmla="*/ 149514 w 540443"/>
                    <a:gd name="connsiteY5" fmla="*/ 884189 h 1048683"/>
                    <a:gd name="connsiteX6" fmla="*/ 62477 w 540443"/>
                    <a:gd name="connsiteY6" fmla="*/ 842282 h 1048683"/>
                    <a:gd name="connsiteX7" fmla="*/ 233327 w 540443"/>
                    <a:gd name="connsiteY7" fmla="*/ 822940 h 1048683"/>
                    <a:gd name="connsiteX8" fmla="*/ 500886 w 540443"/>
                    <a:gd name="connsiteY8" fmla="*/ 13817 h 1048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443" h="1048683">
                      <a:moveTo>
                        <a:pt x="500886" y="13817"/>
                      </a:moveTo>
                      <a:cubicBezTo>
                        <a:pt x="494439" y="-63549"/>
                        <a:pt x="607265" y="197562"/>
                        <a:pt x="478321" y="458674"/>
                      </a:cubicBezTo>
                      <a:cubicBezTo>
                        <a:pt x="349377" y="719785"/>
                        <a:pt x="213986" y="1055039"/>
                        <a:pt x="107607" y="1048592"/>
                      </a:cubicBezTo>
                      <a:cubicBezTo>
                        <a:pt x="1228" y="1042145"/>
                        <a:pt x="-8443" y="971226"/>
                        <a:pt x="4452" y="961555"/>
                      </a:cubicBezTo>
                      <a:cubicBezTo>
                        <a:pt x="20570" y="951884"/>
                        <a:pt x="120501" y="1016356"/>
                        <a:pt x="133396" y="987344"/>
                      </a:cubicBezTo>
                      <a:cubicBezTo>
                        <a:pt x="146290" y="958331"/>
                        <a:pt x="172079" y="900307"/>
                        <a:pt x="149514" y="884189"/>
                      </a:cubicBezTo>
                      <a:cubicBezTo>
                        <a:pt x="126949" y="868071"/>
                        <a:pt x="56029" y="868071"/>
                        <a:pt x="62477" y="842282"/>
                      </a:cubicBezTo>
                      <a:cubicBezTo>
                        <a:pt x="68924" y="816493"/>
                        <a:pt x="207539" y="848729"/>
                        <a:pt x="233327" y="822940"/>
                      </a:cubicBezTo>
                      <a:cubicBezTo>
                        <a:pt x="259116" y="800375"/>
                        <a:pt x="500886" y="55724"/>
                        <a:pt x="500886" y="13817"/>
                      </a:cubicBezTo>
                      <a:close/>
                    </a:path>
                  </a:pathLst>
                </a:custGeom>
                <a:solidFill>
                  <a:srgbClr val="38466D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64276518-3C8D-455A-BCE3-1C2B9426093F}"/>
                  </a:ext>
                </a:extLst>
              </p:cNvPr>
              <p:cNvGrpSpPr/>
              <p:nvPr/>
            </p:nvGrpSpPr>
            <p:grpSpPr>
              <a:xfrm>
                <a:off x="4958929" y="3065400"/>
                <a:ext cx="1870099" cy="109955"/>
                <a:chOff x="4958929" y="3065400"/>
                <a:chExt cx="1870099" cy="109955"/>
              </a:xfrm>
              <a:solidFill>
                <a:srgbClr val="453248"/>
              </a:solidFill>
            </p:grpSpPr>
            <p:sp>
              <p:nvSpPr>
                <p:cNvPr id="156" name="任意多边形 35">
                  <a:extLst>
                    <a:ext uri="{FF2B5EF4-FFF2-40B4-BE49-F238E27FC236}">
                      <a16:creationId xmlns:a16="http://schemas.microsoft.com/office/drawing/2014/main" id="{EE7B7911-3A99-4800-A696-515F271222CD}"/>
                    </a:ext>
                  </a:extLst>
                </p:cNvPr>
                <p:cNvSpPr/>
                <p:nvPr/>
              </p:nvSpPr>
              <p:spPr>
                <a:xfrm>
                  <a:off x="5194252" y="3107660"/>
                  <a:ext cx="1318451" cy="58024"/>
                </a:xfrm>
                <a:custGeom>
                  <a:avLst/>
                  <a:gdLst>
                    <a:gd name="connsiteX0" fmla="*/ 0 w 1318451"/>
                    <a:gd name="connsiteY0" fmla="*/ 0 h 58024"/>
                    <a:gd name="connsiteX1" fmla="*/ 1318452 w 1318451"/>
                    <a:gd name="connsiteY1" fmla="*/ 0 h 58024"/>
                    <a:gd name="connsiteX2" fmla="*/ 1318452 w 1318451"/>
                    <a:gd name="connsiteY2" fmla="*/ 58025 h 58024"/>
                    <a:gd name="connsiteX3" fmla="*/ 0 w 1318451"/>
                    <a:gd name="connsiteY3" fmla="*/ 58025 h 58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8451" h="58024">
                      <a:moveTo>
                        <a:pt x="0" y="0"/>
                      </a:moveTo>
                      <a:lnTo>
                        <a:pt x="1318452" y="0"/>
                      </a:lnTo>
                      <a:lnTo>
                        <a:pt x="1318452" y="58025"/>
                      </a:lnTo>
                      <a:lnTo>
                        <a:pt x="0" y="58025"/>
                      </a:lnTo>
                      <a:close/>
                    </a:path>
                  </a:pathLst>
                </a:custGeom>
                <a:solidFill>
                  <a:srgbClr val="453248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617985BD-2CAC-43E9-962B-6F9F0E19870A}"/>
                    </a:ext>
                  </a:extLst>
                </p:cNvPr>
                <p:cNvGrpSpPr/>
                <p:nvPr/>
              </p:nvGrpSpPr>
              <p:grpSpPr>
                <a:xfrm>
                  <a:off x="4958929" y="3065400"/>
                  <a:ext cx="1870099" cy="109955"/>
                  <a:chOff x="4958929" y="3065400"/>
                  <a:chExt cx="1870099" cy="109955"/>
                </a:xfrm>
                <a:solidFill>
                  <a:srgbClr val="453248"/>
                </a:solidFill>
              </p:grpSpPr>
              <p:sp>
                <p:nvSpPr>
                  <p:cNvPr id="158" name="任意多边形 37">
                    <a:extLst>
                      <a:ext uri="{FF2B5EF4-FFF2-40B4-BE49-F238E27FC236}">
                        <a16:creationId xmlns:a16="http://schemas.microsoft.com/office/drawing/2014/main" id="{8553AA3B-7E4F-43C2-9E0D-265A9D150FE0}"/>
                      </a:ext>
                    </a:extLst>
                  </p:cNvPr>
                  <p:cNvSpPr/>
                  <p:nvPr/>
                </p:nvSpPr>
                <p:spPr>
                  <a:xfrm>
                    <a:off x="4958929" y="3065400"/>
                    <a:ext cx="383608" cy="109955"/>
                  </a:xfrm>
                  <a:custGeom>
                    <a:avLst/>
                    <a:gdLst>
                      <a:gd name="connsiteX0" fmla="*/ 341701 w 383608"/>
                      <a:gd name="connsiteY0" fmla="*/ 353 h 109955"/>
                      <a:gd name="connsiteX1" fmla="*/ 35460 w 383608"/>
                      <a:gd name="connsiteY1" fmla="*/ 32589 h 109955"/>
                      <a:gd name="connsiteX2" fmla="*/ 0 w 383608"/>
                      <a:gd name="connsiteY2" fmla="*/ 71272 h 109955"/>
                      <a:gd name="connsiteX3" fmla="*/ 38683 w 383608"/>
                      <a:gd name="connsiteY3" fmla="*/ 109955 h 109955"/>
                      <a:gd name="connsiteX4" fmla="*/ 344925 w 383608"/>
                      <a:gd name="connsiteY4" fmla="*/ 109955 h 109955"/>
                      <a:gd name="connsiteX5" fmla="*/ 383608 w 383608"/>
                      <a:gd name="connsiteY5" fmla="*/ 71272 h 109955"/>
                      <a:gd name="connsiteX6" fmla="*/ 383608 w 383608"/>
                      <a:gd name="connsiteY6" fmla="*/ 39036 h 109955"/>
                      <a:gd name="connsiteX7" fmla="*/ 341701 w 383608"/>
                      <a:gd name="connsiteY7" fmla="*/ 353 h 109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3608" h="109955">
                        <a:moveTo>
                          <a:pt x="341701" y="353"/>
                        </a:moveTo>
                        <a:lnTo>
                          <a:pt x="35460" y="32589"/>
                        </a:lnTo>
                        <a:cubicBezTo>
                          <a:pt x="16118" y="35812"/>
                          <a:pt x="0" y="51930"/>
                          <a:pt x="0" y="71272"/>
                        </a:cubicBezTo>
                        <a:cubicBezTo>
                          <a:pt x="0" y="93837"/>
                          <a:pt x="19342" y="109955"/>
                          <a:pt x="38683" y="109955"/>
                        </a:cubicBezTo>
                        <a:lnTo>
                          <a:pt x="344925" y="109955"/>
                        </a:lnTo>
                        <a:cubicBezTo>
                          <a:pt x="367490" y="109955"/>
                          <a:pt x="383608" y="90614"/>
                          <a:pt x="383608" y="71272"/>
                        </a:cubicBezTo>
                        <a:lnTo>
                          <a:pt x="383608" y="39036"/>
                        </a:lnTo>
                        <a:cubicBezTo>
                          <a:pt x="383608" y="16471"/>
                          <a:pt x="364267" y="-2871"/>
                          <a:pt x="341701" y="353"/>
                        </a:cubicBezTo>
                        <a:close/>
                      </a:path>
                    </a:pathLst>
                  </a:custGeom>
                  <a:solidFill>
                    <a:srgbClr val="453248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59" name="任意多边形 38">
                    <a:extLst>
                      <a:ext uri="{FF2B5EF4-FFF2-40B4-BE49-F238E27FC236}">
                        <a16:creationId xmlns:a16="http://schemas.microsoft.com/office/drawing/2014/main" id="{5B4AC2D9-9F33-4386-ADA9-74D8F0D0F5CD}"/>
                      </a:ext>
                    </a:extLst>
                  </p:cNvPr>
                  <p:cNvSpPr/>
                  <p:nvPr/>
                </p:nvSpPr>
                <p:spPr>
                  <a:xfrm>
                    <a:off x="6445008" y="3065400"/>
                    <a:ext cx="384021" cy="109955"/>
                  </a:xfrm>
                  <a:custGeom>
                    <a:avLst/>
                    <a:gdLst>
                      <a:gd name="connsiteX0" fmla="*/ 351372 w 384021"/>
                      <a:gd name="connsiteY0" fmla="*/ 32589 h 109955"/>
                      <a:gd name="connsiteX1" fmla="*/ 45130 w 384021"/>
                      <a:gd name="connsiteY1" fmla="*/ 353 h 109955"/>
                      <a:gd name="connsiteX2" fmla="*/ 0 w 384021"/>
                      <a:gd name="connsiteY2" fmla="*/ 39036 h 109955"/>
                      <a:gd name="connsiteX3" fmla="*/ 0 w 384021"/>
                      <a:gd name="connsiteY3" fmla="*/ 71272 h 109955"/>
                      <a:gd name="connsiteX4" fmla="*/ 38683 w 384021"/>
                      <a:gd name="connsiteY4" fmla="*/ 109955 h 109955"/>
                      <a:gd name="connsiteX5" fmla="*/ 344925 w 384021"/>
                      <a:gd name="connsiteY5" fmla="*/ 109955 h 109955"/>
                      <a:gd name="connsiteX6" fmla="*/ 383608 w 384021"/>
                      <a:gd name="connsiteY6" fmla="*/ 71272 h 109955"/>
                      <a:gd name="connsiteX7" fmla="*/ 351372 w 384021"/>
                      <a:gd name="connsiteY7" fmla="*/ 32589 h 109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4021" h="109955">
                        <a:moveTo>
                          <a:pt x="351372" y="32589"/>
                        </a:moveTo>
                        <a:lnTo>
                          <a:pt x="45130" y="353"/>
                        </a:lnTo>
                        <a:cubicBezTo>
                          <a:pt x="22565" y="-2871"/>
                          <a:pt x="0" y="16471"/>
                          <a:pt x="0" y="39036"/>
                        </a:cubicBezTo>
                        <a:lnTo>
                          <a:pt x="0" y="71272"/>
                        </a:lnTo>
                        <a:cubicBezTo>
                          <a:pt x="0" y="93837"/>
                          <a:pt x="19342" y="109955"/>
                          <a:pt x="38683" y="109955"/>
                        </a:cubicBezTo>
                        <a:lnTo>
                          <a:pt x="344925" y="109955"/>
                        </a:lnTo>
                        <a:cubicBezTo>
                          <a:pt x="367490" y="109955"/>
                          <a:pt x="383608" y="90614"/>
                          <a:pt x="383608" y="71272"/>
                        </a:cubicBezTo>
                        <a:cubicBezTo>
                          <a:pt x="386832" y="51930"/>
                          <a:pt x="370714" y="35812"/>
                          <a:pt x="351372" y="32589"/>
                        </a:cubicBezTo>
                        <a:close/>
                      </a:path>
                    </a:pathLst>
                  </a:custGeom>
                  <a:solidFill>
                    <a:srgbClr val="453248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</p:grpSp>
          <p:sp>
            <p:nvSpPr>
              <p:cNvPr id="137" name="任意多边形 39">
                <a:extLst>
                  <a:ext uri="{FF2B5EF4-FFF2-40B4-BE49-F238E27FC236}">
                    <a16:creationId xmlns:a16="http://schemas.microsoft.com/office/drawing/2014/main" id="{F1F2E9FE-F0D3-4C88-9F9D-DBC8CF89F32A}"/>
                  </a:ext>
                </a:extLst>
              </p:cNvPr>
              <p:cNvSpPr/>
              <p:nvPr/>
            </p:nvSpPr>
            <p:spPr>
              <a:xfrm>
                <a:off x="5700356" y="5028545"/>
                <a:ext cx="438680" cy="1185812"/>
              </a:xfrm>
              <a:custGeom>
                <a:avLst/>
                <a:gdLst>
                  <a:gd name="connsiteX0" fmla="*/ 0 w 438680"/>
                  <a:gd name="connsiteY0" fmla="*/ 68074 h 1185812"/>
                  <a:gd name="connsiteX1" fmla="*/ 16118 w 438680"/>
                  <a:gd name="connsiteY1" fmla="*/ 1122191 h 1185812"/>
                  <a:gd name="connsiteX2" fmla="*/ 74143 w 438680"/>
                  <a:gd name="connsiteY2" fmla="*/ 1176992 h 1185812"/>
                  <a:gd name="connsiteX3" fmla="*/ 357819 w 438680"/>
                  <a:gd name="connsiteY3" fmla="*/ 1176992 h 1185812"/>
                  <a:gd name="connsiteX4" fmla="*/ 409397 w 438680"/>
                  <a:gd name="connsiteY4" fmla="*/ 1135085 h 1185812"/>
                  <a:gd name="connsiteX5" fmla="*/ 438409 w 438680"/>
                  <a:gd name="connsiteY5" fmla="*/ 32615 h 1185812"/>
                  <a:gd name="connsiteX6" fmla="*/ 0 w 438680"/>
                  <a:gd name="connsiteY6" fmla="*/ 68074 h 118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8680" h="1185812">
                    <a:moveTo>
                      <a:pt x="0" y="68074"/>
                    </a:moveTo>
                    <a:cubicBezTo>
                      <a:pt x="0" y="68074"/>
                      <a:pt x="3224" y="1015812"/>
                      <a:pt x="16118" y="1122191"/>
                    </a:cubicBezTo>
                    <a:cubicBezTo>
                      <a:pt x="19342" y="1151203"/>
                      <a:pt x="41907" y="1173768"/>
                      <a:pt x="74143" y="1176992"/>
                    </a:cubicBezTo>
                    <a:cubicBezTo>
                      <a:pt x="135391" y="1183439"/>
                      <a:pt x="248217" y="1193110"/>
                      <a:pt x="357819" y="1176992"/>
                    </a:cubicBezTo>
                    <a:cubicBezTo>
                      <a:pt x="380385" y="1173768"/>
                      <a:pt x="402950" y="1157650"/>
                      <a:pt x="409397" y="1135085"/>
                    </a:cubicBezTo>
                    <a:cubicBezTo>
                      <a:pt x="438409" y="1057719"/>
                      <a:pt x="428739" y="103534"/>
                      <a:pt x="438409" y="32615"/>
                    </a:cubicBezTo>
                    <a:cubicBezTo>
                      <a:pt x="451304" y="-57646"/>
                      <a:pt x="0" y="68074"/>
                      <a:pt x="0" y="68074"/>
                    </a:cubicBezTo>
                    <a:close/>
                  </a:path>
                </a:pathLst>
              </a:custGeom>
              <a:solidFill>
                <a:srgbClr val="453248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8" name="任意多边形 40">
                <a:extLst>
                  <a:ext uri="{FF2B5EF4-FFF2-40B4-BE49-F238E27FC236}">
                    <a16:creationId xmlns:a16="http://schemas.microsoft.com/office/drawing/2014/main" id="{363009C0-15EA-45CC-8514-80C6D4378E49}"/>
                  </a:ext>
                </a:extLst>
              </p:cNvPr>
              <p:cNvSpPr/>
              <p:nvPr/>
            </p:nvSpPr>
            <p:spPr>
              <a:xfrm>
                <a:off x="5300462" y="4738800"/>
                <a:ext cx="1231751" cy="1028725"/>
              </a:xfrm>
              <a:custGeom>
                <a:avLst/>
                <a:gdLst>
                  <a:gd name="connsiteX0" fmla="*/ 612652 w 1231751"/>
                  <a:gd name="connsiteY0" fmla="*/ 0 h 1028725"/>
                  <a:gd name="connsiteX1" fmla="*/ 168 w 1231751"/>
                  <a:gd name="connsiteY1" fmla="*/ 267559 h 1028725"/>
                  <a:gd name="connsiteX2" fmla="*/ 225820 w 1231751"/>
                  <a:gd name="connsiteY2" fmla="*/ 1028328 h 1028725"/>
                  <a:gd name="connsiteX3" fmla="*/ 399895 w 1231751"/>
                  <a:gd name="connsiteY3" fmla="*/ 960632 h 1028725"/>
                  <a:gd name="connsiteX4" fmla="*/ 399895 w 1231751"/>
                  <a:gd name="connsiteY4" fmla="*/ 577024 h 1028725"/>
                  <a:gd name="connsiteX5" fmla="*/ 615876 w 1231751"/>
                  <a:gd name="connsiteY5" fmla="*/ 441633 h 1028725"/>
                  <a:gd name="connsiteX6" fmla="*/ 831857 w 1231751"/>
                  <a:gd name="connsiteY6" fmla="*/ 577024 h 1028725"/>
                  <a:gd name="connsiteX7" fmla="*/ 831857 w 1231751"/>
                  <a:gd name="connsiteY7" fmla="*/ 960632 h 1028725"/>
                  <a:gd name="connsiteX8" fmla="*/ 1005931 w 1231751"/>
                  <a:gd name="connsiteY8" fmla="*/ 1028328 h 1028725"/>
                  <a:gd name="connsiteX9" fmla="*/ 1231583 w 1231751"/>
                  <a:gd name="connsiteY9" fmla="*/ 267559 h 1028725"/>
                  <a:gd name="connsiteX10" fmla="*/ 612652 w 1231751"/>
                  <a:gd name="connsiteY10" fmla="*/ 0 h 102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1751" h="1028725">
                    <a:moveTo>
                      <a:pt x="612652" y="0"/>
                    </a:moveTo>
                    <a:cubicBezTo>
                      <a:pt x="612652" y="0"/>
                      <a:pt x="6616" y="219205"/>
                      <a:pt x="168" y="267559"/>
                    </a:cubicBezTo>
                    <a:cubicBezTo>
                      <a:pt x="-6279" y="315913"/>
                      <a:pt x="174243" y="1025104"/>
                      <a:pt x="225820" y="1028328"/>
                    </a:cubicBezTo>
                    <a:cubicBezTo>
                      <a:pt x="277398" y="1034775"/>
                      <a:pt x="399895" y="960632"/>
                      <a:pt x="399895" y="960632"/>
                    </a:cubicBezTo>
                    <a:lnTo>
                      <a:pt x="399895" y="577024"/>
                    </a:lnTo>
                    <a:cubicBezTo>
                      <a:pt x="399895" y="577024"/>
                      <a:pt x="403118" y="441633"/>
                      <a:pt x="615876" y="441633"/>
                    </a:cubicBezTo>
                    <a:cubicBezTo>
                      <a:pt x="828633" y="441633"/>
                      <a:pt x="831857" y="577024"/>
                      <a:pt x="831857" y="577024"/>
                    </a:cubicBezTo>
                    <a:lnTo>
                      <a:pt x="831857" y="960632"/>
                    </a:lnTo>
                    <a:cubicBezTo>
                      <a:pt x="831857" y="960632"/>
                      <a:pt x="951130" y="1034775"/>
                      <a:pt x="1005931" y="1028328"/>
                    </a:cubicBezTo>
                    <a:cubicBezTo>
                      <a:pt x="1057509" y="1021881"/>
                      <a:pt x="1238030" y="312689"/>
                      <a:pt x="1231583" y="267559"/>
                    </a:cubicBezTo>
                    <a:cubicBezTo>
                      <a:pt x="1221912" y="219205"/>
                      <a:pt x="612652" y="0"/>
                      <a:pt x="612652" y="0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9" name="任意多边形 41">
                <a:extLst>
                  <a:ext uri="{FF2B5EF4-FFF2-40B4-BE49-F238E27FC236}">
                    <a16:creationId xmlns:a16="http://schemas.microsoft.com/office/drawing/2014/main" id="{825E8499-8AF3-4619-953D-5405462B60CE}"/>
                  </a:ext>
                </a:extLst>
              </p:cNvPr>
              <p:cNvSpPr/>
              <p:nvPr/>
            </p:nvSpPr>
            <p:spPr>
              <a:xfrm>
                <a:off x="5697098" y="3646000"/>
                <a:ext cx="428913" cy="1276544"/>
              </a:xfrm>
              <a:custGeom>
                <a:avLst/>
                <a:gdLst>
                  <a:gd name="connsiteX0" fmla="*/ 216016 w 428913"/>
                  <a:gd name="connsiteY0" fmla="*/ 32236 h 1276544"/>
                  <a:gd name="connsiteX1" fmla="*/ 216016 w 428913"/>
                  <a:gd name="connsiteY1" fmla="*/ 0 h 1276544"/>
                  <a:gd name="connsiteX2" fmla="*/ 35 w 428913"/>
                  <a:gd name="connsiteY2" fmla="*/ 493211 h 1276544"/>
                  <a:gd name="connsiteX3" fmla="*/ 106414 w 428913"/>
                  <a:gd name="connsiteY3" fmla="*/ 1244309 h 1276544"/>
                  <a:gd name="connsiteX4" fmla="*/ 216016 w 428913"/>
                  <a:gd name="connsiteY4" fmla="*/ 1244309 h 1276544"/>
                  <a:gd name="connsiteX5" fmla="*/ 216016 w 428913"/>
                  <a:gd name="connsiteY5" fmla="*/ 1276545 h 1276544"/>
                  <a:gd name="connsiteX6" fmla="*/ 322395 w 428913"/>
                  <a:gd name="connsiteY6" fmla="*/ 1276545 h 1276544"/>
                  <a:gd name="connsiteX7" fmla="*/ 428774 w 428913"/>
                  <a:gd name="connsiteY7" fmla="*/ 525447 h 1276544"/>
                  <a:gd name="connsiteX8" fmla="*/ 216016 w 428913"/>
                  <a:gd name="connsiteY8" fmla="*/ 32236 h 127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913" h="1276544">
                    <a:moveTo>
                      <a:pt x="216016" y="32236"/>
                    </a:moveTo>
                    <a:lnTo>
                      <a:pt x="216016" y="0"/>
                    </a:lnTo>
                    <a:cubicBezTo>
                      <a:pt x="216016" y="0"/>
                      <a:pt x="-3188" y="303018"/>
                      <a:pt x="35" y="493211"/>
                    </a:cubicBezTo>
                    <a:cubicBezTo>
                      <a:pt x="3259" y="683403"/>
                      <a:pt x="106414" y="1244309"/>
                      <a:pt x="106414" y="1244309"/>
                    </a:cubicBezTo>
                    <a:lnTo>
                      <a:pt x="216016" y="1244309"/>
                    </a:lnTo>
                    <a:lnTo>
                      <a:pt x="216016" y="1276545"/>
                    </a:lnTo>
                    <a:lnTo>
                      <a:pt x="322395" y="1276545"/>
                    </a:lnTo>
                    <a:cubicBezTo>
                      <a:pt x="322395" y="1276545"/>
                      <a:pt x="425550" y="715639"/>
                      <a:pt x="428774" y="525447"/>
                    </a:cubicBezTo>
                    <a:cubicBezTo>
                      <a:pt x="435221" y="335254"/>
                      <a:pt x="216016" y="32236"/>
                      <a:pt x="216016" y="32236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0" name="任意多边形 42">
                <a:extLst>
                  <a:ext uri="{FF2B5EF4-FFF2-40B4-BE49-F238E27FC236}">
                    <a16:creationId xmlns:a16="http://schemas.microsoft.com/office/drawing/2014/main" id="{65AA02A1-72DD-4E08-87EE-D95E5DF6CF6C}"/>
                  </a:ext>
                </a:extLst>
              </p:cNvPr>
              <p:cNvSpPr/>
              <p:nvPr/>
            </p:nvSpPr>
            <p:spPr>
              <a:xfrm>
                <a:off x="5172177" y="2929556"/>
                <a:ext cx="1492413" cy="1206431"/>
              </a:xfrm>
              <a:custGeom>
                <a:avLst/>
                <a:gdLst>
                  <a:gd name="connsiteX0" fmla="*/ 1085862 w 1492413"/>
                  <a:gd name="connsiteY0" fmla="*/ 74949 h 1206431"/>
                  <a:gd name="connsiteX1" fmla="*/ 408906 w 1492413"/>
                  <a:gd name="connsiteY1" fmla="*/ 74949 h 1206431"/>
                  <a:gd name="connsiteX2" fmla="*/ 12404 w 1492413"/>
                  <a:gd name="connsiteY2" fmla="*/ 803482 h 1206431"/>
                  <a:gd name="connsiteX3" fmla="*/ 573310 w 1492413"/>
                  <a:gd name="connsiteY3" fmla="*/ 1206432 h 1206431"/>
                  <a:gd name="connsiteX4" fmla="*/ 918235 w 1492413"/>
                  <a:gd name="connsiteY4" fmla="*/ 1206432 h 1206431"/>
                  <a:gd name="connsiteX5" fmla="*/ 1479141 w 1492413"/>
                  <a:gd name="connsiteY5" fmla="*/ 803482 h 1206431"/>
                  <a:gd name="connsiteX6" fmla="*/ 1085862 w 1492413"/>
                  <a:gd name="connsiteY6" fmla="*/ 74949 h 120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2413" h="1206431">
                    <a:moveTo>
                      <a:pt x="1085862" y="74949"/>
                    </a:moveTo>
                    <a:cubicBezTo>
                      <a:pt x="998825" y="-24983"/>
                      <a:pt x="499167" y="-24983"/>
                      <a:pt x="408906" y="74949"/>
                    </a:cubicBezTo>
                    <a:cubicBezTo>
                      <a:pt x="321869" y="174880"/>
                      <a:pt x="-74634" y="680985"/>
                      <a:pt x="12404" y="803482"/>
                    </a:cubicBezTo>
                    <a:cubicBezTo>
                      <a:pt x="99441" y="925979"/>
                      <a:pt x="573310" y="1206432"/>
                      <a:pt x="573310" y="1206432"/>
                    </a:cubicBezTo>
                    <a:lnTo>
                      <a:pt x="918235" y="1206432"/>
                    </a:lnTo>
                    <a:cubicBezTo>
                      <a:pt x="918235" y="1206432"/>
                      <a:pt x="1392104" y="922755"/>
                      <a:pt x="1479141" y="803482"/>
                    </a:cubicBezTo>
                    <a:cubicBezTo>
                      <a:pt x="1569402" y="680985"/>
                      <a:pt x="1172899" y="174880"/>
                      <a:pt x="1085862" y="74949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1" name="任意多边形 43">
                <a:extLst>
                  <a:ext uri="{FF2B5EF4-FFF2-40B4-BE49-F238E27FC236}">
                    <a16:creationId xmlns:a16="http://schemas.microsoft.com/office/drawing/2014/main" id="{29B8C002-7241-4C98-90F2-B10C5D2AA03D}"/>
                  </a:ext>
                </a:extLst>
              </p:cNvPr>
              <p:cNvSpPr/>
              <p:nvPr/>
            </p:nvSpPr>
            <p:spPr>
              <a:xfrm>
                <a:off x="5364256" y="4809307"/>
                <a:ext cx="1097787" cy="496847"/>
              </a:xfrm>
              <a:custGeom>
                <a:avLst/>
                <a:gdLst>
                  <a:gd name="connsiteX0" fmla="*/ 846 w 1097787"/>
                  <a:gd name="connsiteY0" fmla="*/ 296984 h 496847"/>
                  <a:gd name="connsiteX1" fmla="*/ 152355 w 1097787"/>
                  <a:gd name="connsiteY1" fmla="*/ 380797 h 496847"/>
                  <a:gd name="connsiteX2" fmla="*/ 548858 w 1097787"/>
                  <a:gd name="connsiteY2" fmla="*/ 496847 h 496847"/>
                  <a:gd name="connsiteX3" fmla="*/ 945360 w 1097787"/>
                  <a:gd name="connsiteY3" fmla="*/ 380797 h 496847"/>
                  <a:gd name="connsiteX4" fmla="*/ 1096870 w 1097787"/>
                  <a:gd name="connsiteY4" fmla="*/ 296984 h 496847"/>
                  <a:gd name="connsiteX5" fmla="*/ 574647 w 1097787"/>
                  <a:gd name="connsiteY5" fmla="*/ 413 h 496847"/>
                  <a:gd name="connsiteX6" fmla="*/ 846 w 1097787"/>
                  <a:gd name="connsiteY6" fmla="*/ 296984 h 49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7787" h="496847">
                    <a:moveTo>
                      <a:pt x="846" y="296984"/>
                    </a:moveTo>
                    <a:cubicBezTo>
                      <a:pt x="39529" y="322773"/>
                      <a:pt x="87883" y="348562"/>
                      <a:pt x="152355" y="380797"/>
                    </a:cubicBezTo>
                    <a:cubicBezTo>
                      <a:pt x="303864" y="454940"/>
                      <a:pt x="448926" y="496847"/>
                      <a:pt x="548858" y="496847"/>
                    </a:cubicBezTo>
                    <a:cubicBezTo>
                      <a:pt x="648789" y="496847"/>
                      <a:pt x="793851" y="454940"/>
                      <a:pt x="945360" y="380797"/>
                    </a:cubicBezTo>
                    <a:cubicBezTo>
                      <a:pt x="1009832" y="351785"/>
                      <a:pt x="1058186" y="322773"/>
                      <a:pt x="1096870" y="296984"/>
                    </a:cubicBezTo>
                    <a:cubicBezTo>
                      <a:pt x="1116211" y="284090"/>
                      <a:pt x="826087" y="10084"/>
                      <a:pt x="574647" y="413"/>
                    </a:cubicBezTo>
                    <a:cubicBezTo>
                      <a:pt x="297417" y="-12481"/>
                      <a:pt x="-18496" y="280866"/>
                      <a:pt x="846" y="296984"/>
                    </a:cubicBezTo>
                    <a:close/>
                  </a:path>
                </a:pathLst>
              </a:custGeom>
              <a:solidFill>
                <a:srgbClr val="45AA5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2" name="任意多边形 44">
                <a:extLst>
                  <a:ext uri="{FF2B5EF4-FFF2-40B4-BE49-F238E27FC236}">
                    <a16:creationId xmlns:a16="http://schemas.microsoft.com/office/drawing/2014/main" id="{69297889-58EC-4FFD-A8DA-7C2A61BC4A6D}"/>
                  </a:ext>
                </a:extLst>
              </p:cNvPr>
              <p:cNvSpPr/>
              <p:nvPr/>
            </p:nvSpPr>
            <p:spPr>
              <a:xfrm>
                <a:off x="5580481" y="2968876"/>
                <a:ext cx="678210" cy="306410"/>
              </a:xfrm>
              <a:custGeom>
                <a:avLst/>
                <a:gdLst>
                  <a:gd name="connsiteX0" fmla="*/ 602 w 678210"/>
                  <a:gd name="connsiteY0" fmla="*/ 183914 h 306410"/>
                  <a:gd name="connsiteX1" fmla="*/ 94087 w 678210"/>
                  <a:gd name="connsiteY1" fmla="*/ 235491 h 306410"/>
                  <a:gd name="connsiteX2" fmla="*/ 339080 w 678210"/>
                  <a:gd name="connsiteY2" fmla="*/ 306410 h 306410"/>
                  <a:gd name="connsiteX3" fmla="*/ 584073 w 678210"/>
                  <a:gd name="connsiteY3" fmla="*/ 235491 h 306410"/>
                  <a:gd name="connsiteX4" fmla="*/ 677558 w 678210"/>
                  <a:gd name="connsiteY4" fmla="*/ 183914 h 306410"/>
                  <a:gd name="connsiteX5" fmla="*/ 355198 w 678210"/>
                  <a:gd name="connsiteY5" fmla="*/ 169 h 306410"/>
                  <a:gd name="connsiteX6" fmla="*/ 602 w 678210"/>
                  <a:gd name="connsiteY6" fmla="*/ 183914 h 306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8210" h="306410">
                    <a:moveTo>
                      <a:pt x="602" y="183914"/>
                    </a:moveTo>
                    <a:cubicBezTo>
                      <a:pt x="23167" y="200032"/>
                      <a:pt x="55403" y="216150"/>
                      <a:pt x="94087" y="235491"/>
                    </a:cubicBezTo>
                    <a:cubicBezTo>
                      <a:pt x="187571" y="280622"/>
                      <a:pt x="277832" y="306410"/>
                      <a:pt x="339080" y="306410"/>
                    </a:cubicBezTo>
                    <a:cubicBezTo>
                      <a:pt x="400328" y="306410"/>
                      <a:pt x="490589" y="280622"/>
                      <a:pt x="584073" y="235491"/>
                    </a:cubicBezTo>
                    <a:cubicBezTo>
                      <a:pt x="622757" y="216150"/>
                      <a:pt x="654993" y="200032"/>
                      <a:pt x="677558" y="183914"/>
                    </a:cubicBezTo>
                    <a:cubicBezTo>
                      <a:pt x="690452" y="174243"/>
                      <a:pt x="509931" y="6616"/>
                      <a:pt x="355198" y="169"/>
                    </a:cubicBezTo>
                    <a:cubicBezTo>
                      <a:pt x="184347" y="-6278"/>
                      <a:pt x="-12292" y="174243"/>
                      <a:pt x="602" y="183914"/>
                    </a:cubicBezTo>
                    <a:close/>
                  </a:path>
                </a:pathLst>
              </a:custGeom>
              <a:solidFill>
                <a:srgbClr val="45AA5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3" name="任意多边形 45">
                <a:extLst>
                  <a:ext uri="{FF2B5EF4-FFF2-40B4-BE49-F238E27FC236}">
                    <a16:creationId xmlns:a16="http://schemas.microsoft.com/office/drawing/2014/main" id="{E112D758-8074-40CA-9B17-FEF077F4D619}"/>
                  </a:ext>
                </a:extLst>
              </p:cNvPr>
              <p:cNvSpPr/>
              <p:nvPr/>
            </p:nvSpPr>
            <p:spPr>
              <a:xfrm>
                <a:off x="5408672" y="5105869"/>
                <a:ext cx="1007904" cy="177719"/>
              </a:xfrm>
              <a:custGeom>
                <a:avLst/>
                <a:gdLst>
                  <a:gd name="connsiteX0" fmla="*/ 504442 w 1007904"/>
                  <a:gd name="connsiteY0" fmla="*/ 177719 h 177719"/>
                  <a:gd name="connsiteX1" fmla="*/ 62809 w 1007904"/>
                  <a:gd name="connsiteY1" fmla="*/ 48775 h 177719"/>
                  <a:gd name="connsiteX2" fmla="*/ 4784 w 1007904"/>
                  <a:gd name="connsiteY2" fmla="*/ 19763 h 177719"/>
                  <a:gd name="connsiteX3" fmla="*/ 11231 w 1007904"/>
                  <a:gd name="connsiteY3" fmla="*/ 421 h 177719"/>
                  <a:gd name="connsiteX4" fmla="*/ 523783 w 1007904"/>
                  <a:gd name="connsiteY4" fmla="*/ 81011 h 177719"/>
                  <a:gd name="connsiteX5" fmla="*/ 994429 w 1007904"/>
                  <a:gd name="connsiteY5" fmla="*/ 421 h 177719"/>
                  <a:gd name="connsiteX6" fmla="*/ 1000876 w 1007904"/>
                  <a:gd name="connsiteY6" fmla="*/ 19763 h 177719"/>
                  <a:gd name="connsiteX7" fmla="*/ 946075 w 1007904"/>
                  <a:gd name="connsiteY7" fmla="*/ 48775 h 177719"/>
                  <a:gd name="connsiteX8" fmla="*/ 504442 w 1007904"/>
                  <a:gd name="connsiteY8" fmla="*/ 177719 h 17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7904" h="177719">
                    <a:moveTo>
                      <a:pt x="504442" y="177719"/>
                    </a:moveTo>
                    <a:cubicBezTo>
                      <a:pt x="394839" y="177719"/>
                      <a:pt x="233659" y="129365"/>
                      <a:pt x="62809" y="48775"/>
                    </a:cubicBezTo>
                    <a:cubicBezTo>
                      <a:pt x="43467" y="39105"/>
                      <a:pt x="24125" y="29434"/>
                      <a:pt x="4784" y="19763"/>
                    </a:cubicBezTo>
                    <a:cubicBezTo>
                      <a:pt x="-4887" y="13316"/>
                      <a:pt x="1560" y="-2802"/>
                      <a:pt x="11231" y="421"/>
                    </a:cubicBezTo>
                    <a:cubicBezTo>
                      <a:pt x="136951" y="42328"/>
                      <a:pt x="314249" y="84235"/>
                      <a:pt x="523783" y="81011"/>
                    </a:cubicBezTo>
                    <a:cubicBezTo>
                      <a:pt x="713976" y="77788"/>
                      <a:pt x="875155" y="42328"/>
                      <a:pt x="994429" y="421"/>
                    </a:cubicBezTo>
                    <a:cubicBezTo>
                      <a:pt x="1007323" y="-2802"/>
                      <a:pt x="1013770" y="13316"/>
                      <a:pt x="1000876" y="19763"/>
                    </a:cubicBezTo>
                    <a:cubicBezTo>
                      <a:pt x="984758" y="29434"/>
                      <a:pt x="965416" y="39105"/>
                      <a:pt x="946075" y="48775"/>
                    </a:cubicBezTo>
                    <a:cubicBezTo>
                      <a:pt x="778448" y="129365"/>
                      <a:pt x="617268" y="177719"/>
                      <a:pt x="504442" y="177719"/>
                    </a:cubicBezTo>
                    <a:close/>
                  </a:path>
                </a:pathLst>
              </a:custGeom>
              <a:solidFill>
                <a:srgbClr val="A7E34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AEB8A558-7B32-40E9-AFFA-431811BFA294}"/>
                  </a:ext>
                </a:extLst>
              </p:cNvPr>
              <p:cNvGrpSpPr/>
              <p:nvPr/>
            </p:nvGrpSpPr>
            <p:grpSpPr>
              <a:xfrm>
                <a:off x="5366474" y="3255945"/>
                <a:ext cx="1103481" cy="681081"/>
                <a:chOff x="5366474" y="3255945"/>
                <a:chExt cx="1103481" cy="681081"/>
              </a:xfrm>
            </p:grpSpPr>
            <p:sp>
              <p:nvSpPr>
                <p:cNvPr id="153" name="任意多边形 47">
                  <a:extLst>
                    <a:ext uri="{FF2B5EF4-FFF2-40B4-BE49-F238E27FC236}">
                      <a16:creationId xmlns:a16="http://schemas.microsoft.com/office/drawing/2014/main" id="{B3B305D6-B1AD-4148-A1D0-BAA16EDD2D0D}"/>
                    </a:ext>
                  </a:extLst>
                </p:cNvPr>
                <p:cNvSpPr/>
                <p:nvPr/>
              </p:nvSpPr>
              <p:spPr>
                <a:xfrm>
                  <a:off x="5366474" y="3255945"/>
                  <a:ext cx="1103481" cy="681081"/>
                </a:xfrm>
                <a:custGeom>
                  <a:avLst/>
                  <a:gdLst>
                    <a:gd name="connsiteX0" fmla="*/ 559535 w 1103481"/>
                    <a:gd name="connsiteY0" fmla="*/ 0 h 681081"/>
                    <a:gd name="connsiteX1" fmla="*/ 553087 w 1103481"/>
                    <a:gd name="connsiteY1" fmla="*/ 0 h 681081"/>
                    <a:gd name="connsiteX2" fmla="*/ 546640 w 1103481"/>
                    <a:gd name="connsiteY2" fmla="*/ 0 h 681081"/>
                    <a:gd name="connsiteX3" fmla="*/ 1852 w 1103481"/>
                    <a:gd name="connsiteY3" fmla="*/ 386832 h 681081"/>
                    <a:gd name="connsiteX4" fmla="*/ 388684 w 1103481"/>
                    <a:gd name="connsiteY4" fmla="*/ 651167 h 681081"/>
                    <a:gd name="connsiteX5" fmla="*/ 781963 w 1103481"/>
                    <a:gd name="connsiteY5" fmla="*/ 625378 h 681081"/>
                    <a:gd name="connsiteX6" fmla="*/ 1101099 w 1103481"/>
                    <a:gd name="connsiteY6" fmla="*/ 386832 h 681081"/>
                    <a:gd name="connsiteX7" fmla="*/ 559535 w 1103481"/>
                    <a:gd name="connsiteY7" fmla="*/ 0 h 68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03481" h="681081">
                      <a:moveTo>
                        <a:pt x="559535" y="0"/>
                      </a:moveTo>
                      <a:cubicBezTo>
                        <a:pt x="556311" y="0"/>
                        <a:pt x="556311" y="0"/>
                        <a:pt x="553087" y="0"/>
                      </a:cubicBezTo>
                      <a:cubicBezTo>
                        <a:pt x="549864" y="0"/>
                        <a:pt x="549864" y="0"/>
                        <a:pt x="546640" y="0"/>
                      </a:cubicBezTo>
                      <a:cubicBezTo>
                        <a:pt x="163032" y="6447"/>
                        <a:pt x="-20713" y="309465"/>
                        <a:pt x="1852" y="386832"/>
                      </a:cubicBezTo>
                      <a:cubicBezTo>
                        <a:pt x="37312" y="509329"/>
                        <a:pt x="282305" y="609260"/>
                        <a:pt x="388684" y="651167"/>
                      </a:cubicBezTo>
                      <a:cubicBezTo>
                        <a:pt x="520851" y="702745"/>
                        <a:pt x="656243" y="683403"/>
                        <a:pt x="781963" y="625378"/>
                      </a:cubicBezTo>
                      <a:cubicBezTo>
                        <a:pt x="878671" y="580248"/>
                        <a:pt x="1068863" y="499658"/>
                        <a:pt x="1101099" y="386832"/>
                      </a:cubicBezTo>
                      <a:cubicBezTo>
                        <a:pt x="1126888" y="312689"/>
                        <a:pt x="943143" y="6447"/>
                        <a:pt x="559535" y="0"/>
                      </a:cubicBezTo>
                      <a:close/>
                    </a:path>
                  </a:pathLst>
                </a:custGeom>
                <a:solidFill>
                  <a:srgbClr val="F0F1F3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54" name="任意多边形 48">
                  <a:extLst>
                    <a:ext uri="{FF2B5EF4-FFF2-40B4-BE49-F238E27FC236}">
                      <a16:creationId xmlns:a16="http://schemas.microsoft.com/office/drawing/2014/main" id="{2A415618-448D-4E9E-9BFD-3A117883B84D}"/>
                    </a:ext>
                  </a:extLst>
                </p:cNvPr>
                <p:cNvSpPr/>
                <p:nvPr/>
              </p:nvSpPr>
              <p:spPr>
                <a:xfrm>
                  <a:off x="5413456" y="3610541"/>
                  <a:ext cx="1012209" cy="277229"/>
                </a:xfrm>
                <a:custGeom>
                  <a:avLst/>
                  <a:gdLst>
                    <a:gd name="connsiteX0" fmla="*/ 3224 w 1012209"/>
                    <a:gd name="connsiteY0" fmla="*/ 0 h 277229"/>
                    <a:gd name="connsiteX1" fmla="*/ 0 w 1012209"/>
                    <a:gd name="connsiteY1" fmla="*/ 19342 h 277229"/>
                    <a:gd name="connsiteX2" fmla="*/ 357819 w 1012209"/>
                    <a:gd name="connsiteY2" fmla="*/ 251441 h 277229"/>
                    <a:gd name="connsiteX3" fmla="*/ 499658 w 1012209"/>
                    <a:gd name="connsiteY3" fmla="*/ 277229 h 277229"/>
                    <a:gd name="connsiteX4" fmla="*/ 499658 w 1012209"/>
                    <a:gd name="connsiteY4" fmla="*/ 277229 h 277229"/>
                    <a:gd name="connsiteX5" fmla="*/ 715639 w 1012209"/>
                    <a:gd name="connsiteY5" fmla="*/ 225652 h 277229"/>
                    <a:gd name="connsiteX6" fmla="*/ 738204 w 1012209"/>
                    <a:gd name="connsiteY6" fmla="*/ 215981 h 277229"/>
                    <a:gd name="connsiteX7" fmla="*/ 1012210 w 1012209"/>
                    <a:gd name="connsiteY7" fmla="*/ 19342 h 277229"/>
                    <a:gd name="connsiteX8" fmla="*/ 1008986 w 1012209"/>
                    <a:gd name="connsiteY8" fmla="*/ 0 h 277229"/>
                    <a:gd name="connsiteX9" fmla="*/ 3224 w 1012209"/>
                    <a:gd name="connsiteY9" fmla="*/ 0 h 277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2209" h="277229">
                      <a:moveTo>
                        <a:pt x="3224" y="0"/>
                      </a:moveTo>
                      <a:cubicBezTo>
                        <a:pt x="0" y="9671"/>
                        <a:pt x="0" y="16118"/>
                        <a:pt x="0" y="19342"/>
                      </a:cubicBezTo>
                      <a:cubicBezTo>
                        <a:pt x="9671" y="51578"/>
                        <a:pt x="64472" y="138615"/>
                        <a:pt x="357819" y="251441"/>
                      </a:cubicBezTo>
                      <a:cubicBezTo>
                        <a:pt x="402950" y="267559"/>
                        <a:pt x="451304" y="277229"/>
                        <a:pt x="499658" y="277229"/>
                      </a:cubicBezTo>
                      <a:cubicBezTo>
                        <a:pt x="499658" y="277229"/>
                        <a:pt x="499658" y="277229"/>
                        <a:pt x="499658" y="277229"/>
                      </a:cubicBezTo>
                      <a:cubicBezTo>
                        <a:pt x="567353" y="277229"/>
                        <a:pt x="638272" y="261111"/>
                        <a:pt x="715639" y="225652"/>
                      </a:cubicBezTo>
                      <a:lnTo>
                        <a:pt x="738204" y="215981"/>
                      </a:lnTo>
                      <a:cubicBezTo>
                        <a:pt x="825241" y="177298"/>
                        <a:pt x="986421" y="103155"/>
                        <a:pt x="1012210" y="19342"/>
                      </a:cubicBezTo>
                      <a:cubicBezTo>
                        <a:pt x="1012210" y="16118"/>
                        <a:pt x="1012210" y="9671"/>
                        <a:pt x="1008986" y="0"/>
                      </a:cubicBezTo>
                      <a:lnTo>
                        <a:pt x="3224" y="0"/>
                      </a:lnTo>
                      <a:close/>
                    </a:path>
                  </a:pathLst>
                </a:custGeom>
                <a:solidFill>
                  <a:srgbClr val="F0F1F3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55" name="任意多边形 49">
                  <a:extLst>
                    <a:ext uri="{FF2B5EF4-FFF2-40B4-BE49-F238E27FC236}">
                      <a16:creationId xmlns:a16="http://schemas.microsoft.com/office/drawing/2014/main" id="{758762A8-4D0A-4580-9152-35323E2AF54A}"/>
                    </a:ext>
                  </a:extLst>
                </p:cNvPr>
                <p:cNvSpPr/>
                <p:nvPr/>
              </p:nvSpPr>
              <p:spPr>
                <a:xfrm>
                  <a:off x="5668121" y="3439690"/>
                  <a:ext cx="502881" cy="315912"/>
                </a:xfrm>
                <a:custGeom>
                  <a:avLst/>
                  <a:gdLst>
                    <a:gd name="connsiteX0" fmla="*/ 502881 w 502881"/>
                    <a:gd name="connsiteY0" fmla="*/ 157956 h 315912"/>
                    <a:gd name="connsiteX1" fmla="*/ 251441 w 502881"/>
                    <a:gd name="connsiteY1" fmla="*/ 315913 h 315912"/>
                    <a:gd name="connsiteX2" fmla="*/ 0 w 502881"/>
                    <a:gd name="connsiteY2" fmla="*/ 157956 h 315912"/>
                    <a:gd name="connsiteX3" fmla="*/ 251441 w 502881"/>
                    <a:gd name="connsiteY3" fmla="*/ 0 h 315912"/>
                    <a:gd name="connsiteX4" fmla="*/ 502881 w 502881"/>
                    <a:gd name="connsiteY4" fmla="*/ 157956 h 31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881" h="315912">
                      <a:moveTo>
                        <a:pt x="502881" y="157956"/>
                      </a:moveTo>
                      <a:cubicBezTo>
                        <a:pt x="502881" y="244994"/>
                        <a:pt x="390055" y="315913"/>
                        <a:pt x="251441" y="315913"/>
                      </a:cubicBezTo>
                      <a:cubicBezTo>
                        <a:pt x="112826" y="315913"/>
                        <a:pt x="0" y="244994"/>
                        <a:pt x="0" y="157956"/>
                      </a:cubicBezTo>
                      <a:cubicBezTo>
                        <a:pt x="0" y="70919"/>
                        <a:pt x="112826" y="0"/>
                        <a:pt x="251441" y="0"/>
                      </a:cubicBezTo>
                      <a:cubicBezTo>
                        <a:pt x="390055" y="0"/>
                        <a:pt x="502881" y="70919"/>
                        <a:pt x="502881" y="157956"/>
                      </a:cubicBezTo>
                      <a:close/>
                    </a:path>
                  </a:pathLst>
                </a:custGeom>
                <a:solidFill>
                  <a:srgbClr val="F1FFFF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</p:grpSp>
          <p:sp>
            <p:nvSpPr>
              <p:cNvPr id="145" name="任意多边形 50">
                <a:extLst>
                  <a:ext uri="{FF2B5EF4-FFF2-40B4-BE49-F238E27FC236}">
                    <a16:creationId xmlns:a16="http://schemas.microsoft.com/office/drawing/2014/main" id="{10861282-0C47-4AFB-AC4D-1F441373EF07}"/>
                  </a:ext>
                </a:extLst>
              </p:cNvPr>
              <p:cNvSpPr/>
              <p:nvPr/>
            </p:nvSpPr>
            <p:spPr>
              <a:xfrm>
                <a:off x="5829327" y="1931046"/>
                <a:ext cx="91331" cy="119875"/>
              </a:xfrm>
              <a:custGeom>
                <a:avLst/>
                <a:gdLst>
                  <a:gd name="connsiteX0" fmla="*/ 38656 w 91331"/>
                  <a:gd name="connsiteY0" fmla="*/ 0 h 119875"/>
                  <a:gd name="connsiteX1" fmla="*/ 3197 w 91331"/>
                  <a:gd name="connsiteY1" fmla="*/ 112826 h 119875"/>
                  <a:gd name="connsiteX2" fmla="*/ 90234 w 91331"/>
                  <a:gd name="connsiteY2" fmla="*/ 109602 h 119875"/>
                  <a:gd name="connsiteX3" fmla="*/ 38656 w 91331"/>
                  <a:gd name="connsiteY3" fmla="*/ 0 h 11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31" h="119875">
                    <a:moveTo>
                      <a:pt x="38656" y="0"/>
                    </a:moveTo>
                    <a:cubicBezTo>
                      <a:pt x="19315" y="0"/>
                      <a:pt x="-9698" y="96708"/>
                      <a:pt x="3197" y="112826"/>
                    </a:cubicBezTo>
                    <a:cubicBezTo>
                      <a:pt x="16091" y="128944"/>
                      <a:pt x="87010" y="112826"/>
                      <a:pt x="90234" y="109602"/>
                    </a:cubicBezTo>
                    <a:cubicBezTo>
                      <a:pt x="96681" y="103155"/>
                      <a:pt x="74116" y="0"/>
                      <a:pt x="38656" y="0"/>
                    </a:cubicBezTo>
                    <a:close/>
                  </a:path>
                </a:pathLst>
              </a:custGeom>
              <a:solidFill>
                <a:srgbClr val="FF4D4D">
                  <a:alpha val="42000"/>
                </a:srgbClr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6" name="任意多边形 51">
                <a:extLst>
                  <a:ext uri="{FF2B5EF4-FFF2-40B4-BE49-F238E27FC236}">
                    <a16:creationId xmlns:a16="http://schemas.microsoft.com/office/drawing/2014/main" id="{50E961D9-ABC7-4BF6-A4A9-2832E1E70B8A}"/>
                  </a:ext>
                </a:extLst>
              </p:cNvPr>
              <p:cNvSpPr/>
              <p:nvPr/>
            </p:nvSpPr>
            <p:spPr>
              <a:xfrm>
                <a:off x="6171002" y="2575766"/>
                <a:ext cx="359934" cy="400093"/>
              </a:xfrm>
              <a:custGeom>
                <a:avLst/>
                <a:gdLst>
                  <a:gd name="connsiteX0" fmla="*/ 0 w 359934"/>
                  <a:gd name="connsiteY0" fmla="*/ 0 h 400093"/>
                  <a:gd name="connsiteX1" fmla="*/ 354596 w 359934"/>
                  <a:gd name="connsiteY1" fmla="*/ 145062 h 400093"/>
                  <a:gd name="connsiteX2" fmla="*/ 270782 w 359934"/>
                  <a:gd name="connsiteY2" fmla="*/ 399726 h 400093"/>
                  <a:gd name="connsiteX3" fmla="*/ 35460 w 359934"/>
                  <a:gd name="connsiteY3" fmla="*/ 325583 h 40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934" h="400093">
                    <a:moveTo>
                      <a:pt x="0" y="0"/>
                    </a:moveTo>
                    <a:cubicBezTo>
                      <a:pt x="177298" y="9671"/>
                      <a:pt x="328807" y="122497"/>
                      <a:pt x="354596" y="145062"/>
                    </a:cubicBezTo>
                    <a:cubicBezTo>
                      <a:pt x="380385" y="167627"/>
                      <a:pt x="306242" y="393279"/>
                      <a:pt x="270782" y="399726"/>
                    </a:cubicBezTo>
                    <a:cubicBezTo>
                      <a:pt x="235323" y="406173"/>
                      <a:pt x="35460" y="325583"/>
                      <a:pt x="35460" y="325583"/>
                    </a:cubicBezTo>
                  </a:path>
                </a:pathLst>
              </a:custGeom>
              <a:solidFill>
                <a:srgbClr val="B9E5FA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7" name="任意多边形 52">
                <a:extLst>
                  <a:ext uri="{FF2B5EF4-FFF2-40B4-BE49-F238E27FC236}">
                    <a16:creationId xmlns:a16="http://schemas.microsoft.com/office/drawing/2014/main" id="{6BF6F9FE-4875-4536-812D-B821773BEF65}"/>
                  </a:ext>
                </a:extLst>
              </p:cNvPr>
              <p:cNvSpPr/>
              <p:nvPr/>
            </p:nvSpPr>
            <p:spPr>
              <a:xfrm>
                <a:off x="6567138" y="2882008"/>
                <a:ext cx="317305" cy="333775"/>
              </a:xfrm>
              <a:custGeom>
                <a:avLst/>
                <a:gdLst>
                  <a:gd name="connsiteX0" fmla="*/ 216348 w 317305"/>
                  <a:gd name="connsiteY0" fmla="*/ 0 h 333775"/>
                  <a:gd name="connsiteX1" fmla="*/ 10037 w 317305"/>
                  <a:gd name="connsiteY1" fmla="*/ 145062 h 333775"/>
                  <a:gd name="connsiteX2" fmla="*/ 19708 w 317305"/>
                  <a:gd name="connsiteY2" fmla="*/ 319136 h 333775"/>
                  <a:gd name="connsiteX3" fmla="*/ 171217 w 317305"/>
                  <a:gd name="connsiteY3" fmla="*/ 306242 h 333775"/>
                  <a:gd name="connsiteX4" fmla="*/ 151876 w 317305"/>
                  <a:gd name="connsiteY4" fmla="*/ 177298 h 333775"/>
                  <a:gd name="connsiteX5" fmla="*/ 316279 w 317305"/>
                  <a:gd name="connsiteY5" fmla="*/ 93484 h 333775"/>
                  <a:gd name="connsiteX6" fmla="*/ 216348 w 317305"/>
                  <a:gd name="connsiteY6" fmla="*/ 0 h 33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305" h="333775">
                    <a:moveTo>
                      <a:pt x="216348" y="0"/>
                    </a:moveTo>
                    <a:cubicBezTo>
                      <a:pt x="216348" y="0"/>
                      <a:pt x="16485" y="112826"/>
                      <a:pt x="10037" y="145062"/>
                    </a:cubicBezTo>
                    <a:cubicBezTo>
                      <a:pt x="6814" y="177298"/>
                      <a:pt x="-15751" y="290124"/>
                      <a:pt x="19708" y="319136"/>
                    </a:cubicBezTo>
                    <a:cubicBezTo>
                      <a:pt x="55168" y="348148"/>
                      <a:pt x="155099" y="328807"/>
                      <a:pt x="171217" y="306242"/>
                    </a:cubicBezTo>
                    <a:cubicBezTo>
                      <a:pt x="190559" y="283677"/>
                      <a:pt x="151876" y="177298"/>
                      <a:pt x="151876" y="177298"/>
                    </a:cubicBezTo>
                    <a:cubicBezTo>
                      <a:pt x="151876" y="177298"/>
                      <a:pt x="303385" y="164403"/>
                      <a:pt x="316279" y="93484"/>
                    </a:cubicBezTo>
                    <a:cubicBezTo>
                      <a:pt x="329174" y="22565"/>
                      <a:pt x="216348" y="0"/>
                      <a:pt x="216348" y="0"/>
                    </a:cubicBezTo>
                    <a:close/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8" name="任意多边形 53">
                <a:extLst>
                  <a:ext uri="{FF2B5EF4-FFF2-40B4-BE49-F238E27FC236}">
                    <a16:creationId xmlns:a16="http://schemas.microsoft.com/office/drawing/2014/main" id="{EACDA247-27CD-4B24-9FF4-2C79B60EA202}"/>
                  </a:ext>
                </a:extLst>
              </p:cNvPr>
              <p:cNvSpPr/>
              <p:nvPr/>
            </p:nvSpPr>
            <p:spPr>
              <a:xfrm>
                <a:off x="4911724" y="2693296"/>
                <a:ext cx="572651" cy="309003"/>
              </a:xfrm>
              <a:custGeom>
                <a:avLst/>
                <a:gdLst>
                  <a:gd name="connsiteX0" fmla="*/ 434037 w 572651"/>
                  <a:gd name="connsiteY0" fmla="*/ 1743 h 309003"/>
                  <a:gd name="connsiteX1" fmla="*/ 5298 w 572651"/>
                  <a:gd name="connsiteY1" fmla="*/ 230619 h 309003"/>
                  <a:gd name="connsiteX2" fmla="*/ 47205 w 572651"/>
                  <a:gd name="connsiteY2" fmla="*/ 307985 h 309003"/>
                  <a:gd name="connsiteX3" fmla="*/ 572652 w 572651"/>
                  <a:gd name="connsiteY3" fmla="*/ 143582 h 309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651" h="309003">
                    <a:moveTo>
                      <a:pt x="434037" y="1743"/>
                    </a:moveTo>
                    <a:cubicBezTo>
                      <a:pt x="395354" y="-20822"/>
                      <a:pt x="21416" y="182265"/>
                      <a:pt x="5298" y="230619"/>
                    </a:cubicBezTo>
                    <a:cubicBezTo>
                      <a:pt x="-10820" y="278973"/>
                      <a:pt x="11746" y="291867"/>
                      <a:pt x="47205" y="307985"/>
                    </a:cubicBezTo>
                    <a:cubicBezTo>
                      <a:pt x="82665" y="324103"/>
                      <a:pt x="572652" y="143582"/>
                      <a:pt x="572652" y="143582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9" name="任意多边形 54">
                <a:extLst>
                  <a:ext uri="{FF2B5EF4-FFF2-40B4-BE49-F238E27FC236}">
                    <a16:creationId xmlns:a16="http://schemas.microsoft.com/office/drawing/2014/main" id="{7E1ED7B2-B13B-428E-961B-127F8A1FA19D}"/>
                  </a:ext>
                </a:extLst>
              </p:cNvPr>
              <p:cNvSpPr/>
              <p:nvPr/>
            </p:nvSpPr>
            <p:spPr>
              <a:xfrm>
                <a:off x="5263056" y="2553201"/>
                <a:ext cx="359934" cy="400093"/>
              </a:xfrm>
              <a:custGeom>
                <a:avLst/>
                <a:gdLst>
                  <a:gd name="connsiteX0" fmla="*/ 359934 w 359934"/>
                  <a:gd name="connsiteY0" fmla="*/ 0 h 400093"/>
                  <a:gd name="connsiteX1" fmla="*/ 5338 w 359934"/>
                  <a:gd name="connsiteY1" fmla="*/ 145062 h 400093"/>
                  <a:gd name="connsiteX2" fmla="*/ 89152 w 359934"/>
                  <a:gd name="connsiteY2" fmla="*/ 399726 h 400093"/>
                  <a:gd name="connsiteX3" fmla="*/ 324474 w 359934"/>
                  <a:gd name="connsiteY3" fmla="*/ 325583 h 40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934" h="400093">
                    <a:moveTo>
                      <a:pt x="359934" y="0"/>
                    </a:moveTo>
                    <a:cubicBezTo>
                      <a:pt x="182636" y="9671"/>
                      <a:pt x="31127" y="122497"/>
                      <a:pt x="5338" y="145062"/>
                    </a:cubicBezTo>
                    <a:cubicBezTo>
                      <a:pt x="-20451" y="167627"/>
                      <a:pt x="53692" y="393279"/>
                      <a:pt x="89152" y="399726"/>
                    </a:cubicBezTo>
                    <a:cubicBezTo>
                      <a:pt x="124611" y="406173"/>
                      <a:pt x="324474" y="325583"/>
                      <a:pt x="324474" y="325583"/>
                    </a:cubicBezTo>
                  </a:path>
                </a:pathLst>
              </a:custGeom>
              <a:solidFill>
                <a:srgbClr val="B9E5FA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50" name="任意多边形 55">
                <a:extLst>
                  <a:ext uri="{FF2B5EF4-FFF2-40B4-BE49-F238E27FC236}">
                    <a16:creationId xmlns:a16="http://schemas.microsoft.com/office/drawing/2014/main" id="{E0CB6A85-604F-4BB8-9919-20CFEB0BB0F7}"/>
                  </a:ext>
                </a:extLst>
              </p:cNvPr>
              <p:cNvSpPr/>
              <p:nvPr/>
            </p:nvSpPr>
            <p:spPr>
              <a:xfrm>
                <a:off x="4909548" y="2859443"/>
                <a:ext cx="317305" cy="333775"/>
              </a:xfrm>
              <a:custGeom>
                <a:avLst/>
                <a:gdLst>
                  <a:gd name="connsiteX0" fmla="*/ 100958 w 317305"/>
                  <a:gd name="connsiteY0" fmla="*/ 0 h 333775"/>
                  <a:gd name="connsiteX1" fmla="*/ 307269 w 317305"/>
                  <a:gd name="connsiteY1" fmla="*/ 145062 h 333775"/>
                  <a:gd name="connsiteX2" fmla="*/ 297598 w 317305"/>
                  <a:gd name="connsiteY2" fmla="*/ 319136 h 333775"/>
                  <a:gd name="connsiteX3" fmla="*/ 146089 w 317305"/>
                  <a:gd name="connsiteY3" fmla="*/ 306242 h 333775"/>
                  <a:gd name="connsiteX4" fmla="*/ 165430 w 317305"/>
                  <a:gd name="connsiteY4" fmla="*/ 177298 h 333775"/>
                  <a:gd name="connsiteX5" fmla="*/ 1027 w 317305"/>
                  <a:gd name="connsiteY5" fmla="*/ 93484 h 333775"/>
                  <a:gd name="connsiteX6" fmla="*/ 100958 w 317305"/>
                  <a:gd name="connsiteY6" fmla="*/ 0 h 33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305" h="333775">
                    <a:moveTo>
                      <a:pt x="100958" y="0"/>
                    </a:moveTo>
                    <a:cubicBezTo>
                      <a:pt x="100958" y="0"/>
                      <a:pt x="300821" y="112826"/>
                      <a:pt x="307269" y="145062"/>
                    </a:cubicBezTo>
                    <a:cubicBezTo>
                      <a:pt x="310492" y="177298"/>
                      <a:pt x="333057" y="290124"/>
                      <a:pt x="297598" y="319136"/>
                    </a:cubicBezTo>
                    <a:cubicBezTo>
                      <a:pt x="262138" y="348149"/>
                      <a:pt x="165430" y="328807"/>
                      <a:pt x="146089" y="306242"/>
                    </a:cubicBezTo>
                    <a:cubicBezTo>
                      <a:pt x="126747" y="283677"/>
                      <a:pt x="165430" y="177298"/>
                      <a:pt x="165430" y="177298"/>
                    </a:cubicBezTo>
                    <a:cubicBezTo>
                      <a:pt x="165430" y="177298"/>
                      <a:pt x="13921" y="164404"/>
                      <a:pt x="1027" y="93484"/>
                    </a:cubicBezTo>
                    <a:cubicBezTo>
                      <a:pt x="-11868" y="22565"/>
                      <a:pt x="100958" y="0"/>
                      <a:pt x="100958" y="0"/>
                    </a:cubicBezTo>
                    <a:close/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51" name="任意多边形 56">
                <a:extLst>
                  <a:ext uri="{FF2B5EF4-FFF2-40B4-BE49-F238E27FC236}">
                    <a16:creationId xmlns:a16="http://schemas.microsoft.com/office/drawing/2014/main" id="{A3A2B91C-1CC3-4936-AEFE-D72E49D91489}"/>
                  </a:ext>
                </a:extLst>
              </p:cNvPr>
              <p:cNvSpPr/>
              <p:nvPr/>
            </p:nvSpPr>
            <p:spPr>
              <a:xfrm>
                <a:off x="4995881" y="822129"/>
                <a:ext cx="1690165" cy="1390054"/>
              </a:xfrm>
              <a:custGeom>
                <a:avLst/>
                <a:gdLst>
                  <a:gd name="connsiteX0" fmla="*/ 846314 w 1690165"/>
                  <a:gd name="connsiteY0" fmla="*/ 0 h 1390054"/>
                  <a:gd name="connsiteX1" fmla="*/ 1731 w 1690165"/>
                  <a:gd name="connsiteY1" fmla="*/ 880042 h 1390054"/>
                  <a:gd name="connsiteX2" fmla="*/ 195147 w 1690165"/>
                  <a:gd name="connsiteY2" fmla="*/ 1389371 h 1390054"/>
                  <a:gd name="connsiteX3" fmla="*/ 266066 w 1690165"/>
                  <a:gd name="connsiteY3" fmla="*/ 880042 h 1390054"/>
                  <a:gd name="connsiteX4" fmla="*/ 382116 w 1690165"/>
                  <a:gd name="connsiteY4" fmla="*/ 793005 h 1390054"/>
                  <a:gd name="connsiteX5" fmla="*/ 1010718 w 1690165"/>
                  <a:gd name="connsiteY5" fmla="*/ 802676 h 1390054"/>
                  <a:gd name="connsiteX6" fmla="*/ 1310512 w 1690165"/>
                  <a:gd name="connsiteY6" fmla="*/ 767216 h 1390054"/>
                  <a:gd name="connsiteX7" fmla="*/ 1423338 w 1690165"/>
                  <a:gd name="connsiteY7" fmla="*/ 854254 h 1390054"/>
                  <a:gd name="connsiteX8" fmla="*/ 1494258 w 1690165"/>
                  <a:gd name="connsiteY8" fmla="*/ 1389371 h 1390054"/>
                  <a:gd name="connsiteX9" fmla="*/ 1687673 w 1690165"/>
                  <a:gd name="connsiteY9" fmla="*/ 880042 h 1390054"/>
                  <a:gd name="connsiteX10" fmla="*/ 846314 w 1690165"/>
                  <a:gd name="connsiteY10" fmla="*/ 0 h 1390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90165" h="1390054">
                    <a:moveTo>
                      <a:pt x="846314" y="0"/>
                    </a:moveTo>
                    <a:cubicBezTo>
                      <a:pt x="27520" y="0"/>
                      <a:pt x="-11163" y="751098"/>
                      <a:pt x="1731" y="880042"/>
                    </a:cubicBezTo>
                    <a:cubicBezTo>
                      <a:pt x="14626" y="1008986"/>
                      <a:pt x="137123" y="1408713"/>
                      <a:pt x="195147" y="1389371"/>
                    </a:cubicBezTo>
                    <a:cubicBezTo>
                      <a:pt x="233830" y="1376477"/>
                      <a:pt x="256396" y="1076682"/>
                      <a:pt x="266066" y="880042"/>
                    </a:cubicBezTo>
                    <a:cubicBezTo>
                      <a:pt x="269290" y="822018"/>
                      <a:pt x="324091" y="780111"/>
                      <a:pt x="382116" y="793005"/>
                    </a:cubicBezTo>
                    <a:cubicBezTo>
                      <a:pt x="569085" y="834912"/>
                      <a:pt x="936575" y="805900"/>
                      <a:pt x="1010718" y="802676"/>
                    </a:cubicBezTo>
                    <a:cubicBezTo>
                      <a:pt x="1036507" y="802676"/>
                      <a:pt x="1200910" y="789782"/>
                      <a:pt x="1310512" y="767216"/>
                    </a:cubicBezTo>
                    <a:cubicBezTo>
                      <a:pt x="1368537" y="754322"/>
                      <a:pt x="1420115" y="796229"/>
                      <a:pt x="1423338" y="854254"/>
                    </a:cubicBezTo>
                    <a:cubicBezTo>
                      <a:pt x="1433009" y="1047669"/>
                      <a:pt x="1452351" y="1373253"/>
                      <a:pt x="1494258" y="1389371"/>
                    </a:cubicBezTo>
                    <a:cubicBezTo>
                      <a:pt x="1552282" y="1408713"/>
                      <a:pt x="1674779" y="1012210"/>
                      <a:pt x="1687673" y="880042"/>
                    </a:cubicBezTo>
                    <a:cubicBezTo>
                      <a:pt x="1703791" y="751098"/>
                      <a:pt x="1665108" y="0"/>
                      <a:pt x="846314" y="0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52" name="任意多边形 57">
                <a:extLst>
                  <a:ext uri="{FF2B5EF4-FFF2-40B4-BE49-F238E27FC236}">
                    <a16:creationId xmlns:a16="http://schemas.microsoft.com/office/drawing/2014/main" id="{465F06FD-C7E9-4EDA-8569-15E817E06833}"/>
                  </a:ext>
                </a:extLst>
              </p:cNvPr>
              <p:cNvSpPr/>
              <p:nvPr/>
            </p:nvSpPr>
            <p:spPr>
              <a:xfrm>
                <a:off x="5342306" y="905793"/>
                <a:ext cx="1115012" cy="571138"/>
              </a:xfrm>
              <a:custGeom>
                <a:avLst/>
                <a:gdLst>
                  <a:gd name="connsiteX0" fmla="*/ 474100 w 1115012"/>
                  <a:gd name="connsiteY0" fmla="*/ 149 h 571138"/>
                  <a:gd name="connsiteX1" fmla="*/ 1064018 w 1115012"/>
                  <a:gd name="connsiteY1" fmla="*/ 222577 h 571138"/>
                  <a:gd name="connsiteX2" fmla="*/ 802907 w 1115012"/>
                  <a:gd name="connsiteY2" fmla="*/ 541713 h 571138"/>
                  <a:gd name="connsiteX3" fmla="*/ 274237 w 1115012"/>
                  <a:gd name="connsiteY3" fmla="*/ 525595 h 571138"/>
                  <a:gd name="connsiteX4" fmla="*/ 231 w 1115012"/>
                  <a:gd name="connsiteY4" fmla="*/ 238695 h 571138"/>
                  <a:gd name="connsiteX5" fmla="*/ 425746 w 1115012"/>
                  <a:gd name="connsiteY5" fmla="*/ 3372 h 571138"/>
                  <a:gd name="connsiteX6" fmla="*/ 474100 w 1115012"/>
                  <a:gd name="connsiteY6" fmla="*/ 149 h 57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5012" h="571138">
                    <a:moveTo>
                      <a:pt x="474100" y="149"/>
                    </a:moveTo>
                    <a:cubicBezTo>
                      <a:pt x="686857" y="-3075"/>
                      <a:pt x="925404" y="45279"/>
                      <a:pt x="1064018" y="222577"/>
                    </a:cubicBezTo>
                    <a:cubicBezTo>
                      <a:pt x="1225198" y="428887"/>
                      <a:pt x="967310" y="506254"/>
                      <a:pt x="802907" y="541713"/>
                    </a:cubicBezTo>
                    <a:cubicBezTo>
                      <a:pt x="638503" y="577173"/>
                      <a:pt x="432193" y="590067"/>
                      <a:pt x="274237" y="525595"/>
                    </a:cubicBezTo>
                    <a:cubicBezTo>
                      <a:pt x="154964" y="477241"/>
                      <a:pt x="6678" y="380533"/>
                      <a:pt x="231" y="238695"/>
                    </a:cubicBezTo>
                    <a:cubicBezTo>
                      <a:pt x="-9440" y="42056"/>
                      <a:pt x="287131" y="13043"/>
                      <a:pt x="425746" y="3372"/>
                    </a:cubicBezTo>
                    <a:cubicBezTo>
                      <a:pt x="441864" y="3372"/>
                      <a:pt x="457982" y="3372"/>
                      <a:pt x="474100" y="149"/>
                    </a:cubicBezTo>
                    <a:close/>
                  </a:path>
                </a:pathLst>
              </a:custGeom>
              <a:solidFill>
                <a:srgbClr val="45AA5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990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13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29DEE-13E7-46A4-B7C1-0689122C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50" y="1088869"/>
            <a:ext cx="6058058" cy="47952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F1AFBC-08CB-4308-A795-C5205E75BA63}"/>
              </a:ext>
            </a:extLst>
          </p:cNvPr>
          <p:cNvSpPr txBox="1"/>
          <p:nvPr/>
        </p:nvSpPr>
        <p:spPr>
          <a:xfrm>
            <a:off x="502050" y="28179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轮盘赌选择算法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4AC0B-47E4-4DE3-BD18-94AD2451DB7E}"/>
              </a:ext>
            </a:extLst>
          </p:cNvPr>
          <p:cNvSpPr txBox="1"/>
          <p:nvPr/>
        </p:nvSpPr>
        <p:spPr>
          <a:xfrm>
            <a:off x="7436220" y="1088869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什么是轮盘赌选择算法？</a:t>
            </a:r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在蚁群算法里为什么要用？</a:t>
            </a:r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怎么用？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AF99C-4BD9-48E1-BE33-3C303DDB3A94}"/>
              </a:ext>
            </a:extLst>
          </p:cNvPr>
          <p:cNvSpPr txBox="1"/>
          <p:nvPr/>
        </p:nvSpPr>
        <p:spPr>
          <a:xfrm>
            <a:off x="8561838" y="302949"/>
            <a:ext cx="233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三个问题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162604-2FA2-44CE-B884-79F5C76D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29" y="3254265"/>
            <a:ext cx="4697916" cy="35102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B18B12-3290-430D-B12D-F590542CE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35" y="2969672"/>
            <a:ext cx="5456222" cy="29144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CD8319-0F62-44DD-B0B3-9991486E66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99" r="5262" b="11577"/>
          <a:stretch/>
        </p:blipFill>
        <p:spPr>
          <a:xfrm>
            <a:off x="6367374" y="2012199"/>
            <a:ext cx="5824626" cy="11117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796F45-9C2C-4FAB-A971-22FFA52F9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35" y="1799207"/>
            <a:ext cx="5138916" cy="13104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411D74-8DCD-4DBF-B706-729C564171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34" y="318242"/>
            <a:ext cx="63912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14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F1AFBC-08CB-4308-A795-C5205E75BA63}"/>
              </a:ext>
            </a:extLst>
          </p:cNvPr>
          <p:cNvSpPr txBox="1"/>
          <p:nvPr/>
        </p:nvSpPr>
        <p:spPr>
          <a:xfrm>
            <a:off x="502050" y="28179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轮盘赌选择算法两种想法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5B2B37-110F-4918-8745-74096181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2" y="3850254"/>
            <a:ext cx="4875064" cy="28430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4EC5DD-AB07-42AA-A557-EDEE6FA0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32" y="866571"/>
            <a:ext cx="9853354" cy="29288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4040EF-D7A7-46B9-AFC6-ED1861259255}"/>
              </a:ext>
            </a:extLst>
          </p:cNvPr>
          <p:cNvSpPr txBox="1"/>
          <p:nvPr/>
        </p:nvSpPr>
        <p:spPr>
          <a:xfrm>
            <a:off x="5523221" y="4064154"/>
            <a:ext cx="6417141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比较：</a:t>
            </a:r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r>
              <a:rPr lang="en-US" altLang="zh-CN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1. </a:t>
            </a: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一个是现算适应值，另一个是在算适应值时将适应值存进</a:t>
            </a:r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相应的数组中，然后迭代调用适应值。</a:t>
            </a:r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r>
              <a:rPr lang="en-US" altLang="zh-CN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2. </a:t>
            </a: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安全性：前者与后者差不多，可能前者安全点，毕竟没有用</a:t>
            </a:r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数组，不会有数组访问越界、传参错误等问题，但代码不美观</a:t>
            </a:r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r>
              <a:rPr lang="en-US" altLang="zh-CN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3. </a:t>
            </a: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复杂度：一样，后者在迭代计算</a:t>
            </a:r>
            <a:r>
              <a:rPr lang="en-US" altLang="zh-CN" sz="2800" dirty="0" err="1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total_prob</a:t>
            </a: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的时候给数组赋</a:t>
            </a:r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值，常数系数不影响算法复杂度。</a:t>
            </a:r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endParaRPr lang="en-US" altLang="zh-CN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endParaRPr lang="zh-CN" altLang="en-US" dirty="0"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2495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15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F1AFBC-08CB-4308-A795-C5205E75BA63}"/>
              </a:ext>
            </a:extLst>
          </p:cNvPr>
          <p:cNvSpPr txBox="1"/>
          <p:nvPr/>
        </p:nvSpPr>
        <p:spPr>
          <a:xfrm>
            <a:off x="502050" y="28179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信息素矩阵的更新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505C88-7569-4606-9314-B6D3AB01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679578"/>
            <a:ext cx="8572212" cy="40272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602307-AC89-48E0-AF2E-3F416704A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" y="1365558"/>
            <a:ext cx="9288846" cy="48378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22991D-1D3E-4717-BBC2-C1EA22143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453" y="2658503"/>
            <a:ext cx="2511780" cy="12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6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16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852" b="22962"/>
          <a:stretch/>
        </p:blipFill>
        <p:spPr>
          <a:xfrm>
            <a:off x="0" y="2281343"/>
            <a:ext cx="12192000" cy="3098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500429">
            <a:off x="7005770" y="3641507"/>
            <a:ext cx="296005" cy="5495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11378437" y="2343891"/>
            <a:ext cx="296005" cy="5495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090912">
            <a:off x="5353914" y="4408700"/>
            <a:ext cx="296005" cy="5495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796321" y="2324055"/>
            <a:ext cx="296005" cy="5495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511011" y="880143"/>
            <a:ext cx="5054600" cy="926085"/>
            <a:chOff x="3568700" y="186058"/>
            <a:chExt cx="5054600" cy="926085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92551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分析</a:t>
              </a:r>
              <a:endPara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1111569"/>
              <a:ext cx="4852881" cy="574"/>
              <a:chOff x="5926470" y="6688890"/>
              <a:chExt cx="339061" cy="574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688890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689464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ectangle 3">
            <a:extLst>
              <a:ext uri="{FF2B5EF4-FFF2-40B4-BE49-F238E27FC236}">
                <a16:creationId xmlns:a16="http://schemas.microsoft.com/office/drawing/2014/main" id="{18C8DF6C-317A-46A6-A858-241B69628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8492" y="3035284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8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</a:t>
            </a:r>
            <a:r>
              <a:rPr lang="en-US" altLang="zh-CN" sz="8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4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17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" y="1654128"/>
            <a:ext cx="12192001" cy="2935424"/>
            <a:chOff x="393858" y="2412999"/>
            <a:chExt cx="10756585" cy="25898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858" y="2412999"/>
              <a:ext cx="4002296" cy="25898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96153" y="2412999"/>
              <a:ext cx="3033347" cy="258982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9500" y="2412999"/>
              <a:ext cx="3720943" cy="258982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250348" y="3191956"/>
            <a:ext cx="852356" cy="852356"/>
            <a:chOff x="514172" y="2985860"/>
            <a:chExt cx="581330" cy="581331"/>
          </a:xfrm>
        </p:grpSpPr>
        <p:sp>
          <p:nvSpPr>
            <p:cNvPr id="22" name="Teardrop 21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635304" y="3147269"/>
              <a:ext cx="339066" cy="338316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rgbClr val="124968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27398" y="3191956"/>
            <a:ext cx="852356" cy="852356"/>
            <a:chOff x="2867384" y="5386160"/>
            <a:chExt cx="581330" cy="581331"/>
          </a:xfrm>
        </p:grpSpPr>
        <p:sp>
          <p:nvSpPr>
            <p:cNvPr id="27" name="Teardrop 26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024313" y="5531668"/>
              <a:ext cx="267472" cy="362544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</p:grp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2162175" y="2337898"/>
            <a:ext cx="1028700" cy="64973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80000"/>
              </a:lnSpc>
            </a:pPr>
            <a:r>
              <a:rPr lang="en-US" altLang="ko-KR" dirty="0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01</a:t>
            </a: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9039225" y="2337898"/>
            <a:ext cx="1028700" cy="64973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80000"/>
              </a:lnSpc>
            </a:pPr>
            <a:r>
              <a:rPr lang="en-US" altLang="zh-CN" dirty="0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02</a:t>
            </a:r>
            <a:endParaRPr lang="en-US" altLang="ko-KR" dirty="0">
              <a:solidFill>
                <a:srgbClr val="A0B862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25888" y="4644666"/>
            <a:ext cx="2895600" cy="744716"/>
            <a:chOff x="4648200" y="4756100"/>
            <a:chExt cx="2895600" cy="744716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4648200" y="4756100"/>
              <a:ext cx="2895600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一些优化与改进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4733925" y="5221636"/>
              <a:ext cx="2724150" cy="2791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使用文件读取随意生成城市与距离</a:t>
              </a:r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8105775" y="4644666"/>
            <a:ext cx="2895600" cy="744716"/>
            <a:chOff x="4648200" y="4756100"/>
            <a:chExt cx="2895600" cy="744716"/>
          </a:xfrm>
        </p:grpSpPr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4648200" y="4756100"/>
              <a:ext cx="2895600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蚁群算法的缺陷困境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44" name="Rectangle 3"/>
            <p:cNvSpPr txBox="1">
              <a:spLocks noChangeArrowheads="1"/>
            </p:cNvSpPr>
            <p:nvPr/>
          </p:nvSpPr>
          <p:spPr bwMode="auto">
            <a:xfrm>
              <a:off x="4733925" y="5221636"/>
              <a:ext cx="2724150" cy="2791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NP</a:t>
              </a:r>
              <a:r>
                <a:rPr lang="zh-CN" alt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难问题</a:t>
              </a:r>
              <a:endParaRPr lang="en-US" altLang="ko-KR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46" name="Straight Connector 45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11088365" y="3983554"/>
            <a:ext cx="208256" cy="3866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722276">
            <a:off x="5036198" y="2244585"/>
            <a:ext cx="208256" cy="3866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8322941" y="3983021"/>
            <a:ext cx="208256" cy="386622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565780" y="346149"/>
            <a:ext cx="5054600" cy="710067"/>
            <a:chOff x="3568700" y="186058"/>
            <a:chExt cx="5054600" cy="710067"/>
          </a:xfrm>
        </p:grpSpPr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55" name="Straight Connector 54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79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075" y="3848100"/>
            <a:ext cx="6562725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850" y="0"/>
            <a:ext cx="6705600" cy="3848100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18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789236" y="289853"/>
            <a:ext cx="812214" cy="812214"/>
            <a:chOff x="514172" y="2985860"/>
            <a:chExt cx="581330" cy="581331"/>
          </a:xfrm>
        </p:grpSpPr>
        <p:sp>
          <p:nvSpPr>
            <p:cNvPr id="14" name="Teardrop 13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635304" y="3147269"/>
              <a:ext cx="339066" cy="338316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rgbClr val="124968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203289" y="3475519"/>
            <a:ext cx="537735" cy="11430"/>
            <a:chOff x="5926470" y="6430886"/>
            <a:chExt cx="339061" cy="11430"/>
          </a:xfrm>
        </p:grpSpPr>
        <p:cxnSp>
          <p:nvCxnSpPr>
            <p:cNvPr id="44" name="Straight Connector 43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-303993" y="121124"/>
            <a:ext cx="6865506" cy="754305"/>
            <a:chOff x="-303993" y="121124"/>
            <a:chExt cx="6865506" cy="754305"/>
          </a:xfrm>
        </p:grpSpPr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-303993" y="121124"/>
              <a:ext cx="6865506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4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一些优化与改进</a:t>
              </a:r>
              <a:endParaRPr lang="en-US" altLang="ko-KR" sz="4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cxnSp>
          <p:nvCxnSpPr>
            <p:cNvPr id="60" name="Straight Connector 59"/>
            <p:cNvCxnSpPr/>
            <p:nvPr userDrawn="1"/>
          </p:nvCxnSpPr>
          <p:spPr>
            <a:xfrm>
              <a:off x="188046" y="875429"/>
              <a:ext cx="485288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7B7FD4C-AB7C-4306-94DE-5499FE65B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79" y="1375580"/>
            <a:ext cx="5467936" cy="41022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593CF3-14B9-4FF5-AF03-31477C532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974" y="2981622"/>
            <a:ext cx="4093136" cy="37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2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7E15C7-647B-4508-846E-93223ABDB9C8}"/>
              </a:ext>
            </a:extLst>
          </p:cNvPr>
          <p:cNvSpPr txBox="1"/>
          <p:nvPr/>
        </p:nvSpPr>
        <p:spPr>
          <a:xfrm>
            <a:off x="3485674" y="26819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算法改进？不同的方式来实现？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AB4BC5-1B3D-469D-AB37-68C394064002}"/>
              </a:ext>
            </a:extLst>
          </p:cNvPr>
          <p:cNvSpPr txBox="1"/>
          <p:nvPr/>
        </p:nvSpPr>
        <p:spPr>
          <a:xfrm>
            <a:off x="554804" y="1118943"/>
            <a:ext cx="705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1.</a:t>
            </a: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可以有不同的数据结构来储存，但是实现方式大体还是一样的思路，初始化</a:t>
            </a:r>
            <a:r>
              <a:rPr lang="en-US" altLang="zh-CN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-&gt;</a:t>
            </a: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轮盘赌</a:t>
            </a:r>
            <a:r>
              <a:rPr lang="en-US" altLang="zh-CN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-&gt;</a:t>
            </a: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信息素矩阵更新</a:t>
            </a:r>
            <a:r>
              <a:rPr lang="en-US" altLang="zh-CN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-&gt;</a:t>
            </a: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迭代结束得到最后的值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726FA1-03AB-4BB3-8922-7AB12A6D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92" y="1903700"/>
            <a:ext cx="8050196" cy="2585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FB4646-DEB0-4B5D-91E4-7F8F0ED6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864" y="1903553"/>
            <a:ext cx="3857934" cy="25855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481048-C8BF-4854-81E9-0A90ABDF7B5C}"/>
              </a:ext>
            </a:extLst>
          </p:cNvPr>
          <p:cNvSpPr txBox="1"/>
          <p:nvPr/>
        </p:nvSpPr>
        <p:spPr>
          <a:xfrm>
            <a:off x="554804" y="4765976"/>
            <a:ext cx="1674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2.</a:t>
            </a:r>
            <a:r>
              <a:rPr lang="zh-CN" altLang="en-US" dirty="0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训练参数，提高准确度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0A1E88-03F3-42B5-B2DE-695AF566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392" y="4603361"/>
            <a:ext cx="4120196" cy="19945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EA5DE9-C2AE-4EB7-9E3E-52D4D58A5A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99" r="5262" b="11577"/>
          <a:stretch/>
        </p:blipFill>
        <p:spPr>
          <a:xfrm>
            <a:off x="6096000" y="5135309"/>
            <a:ext cx="5824626" cy="11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166206" y="1137706"/>
            <a:ext cx="4465504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目录</a:t>
            </a:r>
            <a:endParaRPr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475714" y="3417098"/>
            <a:ext cx="4204291" cy="978686"/>
            <a:chOff x="4582633" y="2473845"/>
            <a:chExt cx="4204291" cy="978686"/>
          </a:xfrm>
        </p:grpSpPr>
        <p:sp>
          <p:nvSpPr>
            <p:cNvPr id="3" name="Rectangle 3"/>
            <p:cNvSpPr txBox="1">
              <a:spLocks noChangeArrowheads="1"/>
            </p:cNvSpPr>
            <p:nvPr/>
          </p:nvSpPr>
          <p:spPr bwMode="auto">
            <a:xfrm>
              <a:off x="4582633" y="2473845"/>
              <a:ext cx="4204291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ngsana New" panose="02020603050405020304" pitchFamily="18" charset="-34"/>
                  <a:ea typeface="华文中宋" panose="02010600040101010101" pitchFamily="2" charset="-122"/>
                  <a:cs typeface="Angsana New" panose="02020603050405020304" pitchFamily="18" charset="-34"/>
                  <a:sym typeface="Aldhabi" panose="01000000000000000000" pitchFamily="2" charset="-78"/>
                </a:rPr>
                <a:t>01. 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蚁群算法简介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4" name="Rectangle 3"/>
            <p:cNvSpPr txBox="1">
              <a:spLocks noChangeArrowheads="1"/>
            </p:cNvSpPr>
            <p:nvPr/>
          </p:nvSpPr>
          <p:spPr bwMode="auto">
            <a:xfrm>
              <a:off x="5033631" y="2824718"/>
              <a:ext cx="3753293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01-1. </a:t>
              </a:r>
              <a:r>
                <a:rPr lang="zh-CN" alt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什么是蚁群算法？</a:t>
              </a:r>
              <a:endPara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5033631" y="3111796"/>
              <a:ext cx="3753293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01-2. </a:t>
              </a:r>
              <a:r>
                <a:rPr lang="zh-CN" alt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蚁群算法有什么优点？</a:t>
              </a:r>
              <a:endPara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475714" y="4395784"/>
            <a:ext cx="4204291" cy="1036504"/>
            <a:chOff x="4237577" y="3742304"/>
            <a:chExt cx="4204291" cy="1036504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4237577" y="3742304"/>
              <a:ext cx="4204291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ngsana New" panose="02020603050405020304" pitchFamily="18" charset="-34"/>
                  <a:ea typeface="华文中宋" panose="02010600040101010101" pitchFamily="2" charset="-122"/>
                  <a:cs typeface="Angsana New" panose="02020603050405020304" pitchFamily="18" charset="-34"/>
                  <a:sym typeface="Aldhabi" panose="01000000000000000000" pitchFamily="2" charset="-78"/>
                </a:rPr>
                <a:t>02. 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蚁群算法思路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4688575" y="4191851"/>
              <a:ext cx="3753293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02-1. </a:t>
              </a:r>
              <a:r>
                <a:rPr lang="zh-CN" alt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思维导图</a:t>
              </a:r>
              <a:endParaRPr lang="en-US" altLang="zh-CN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  <a:p>
              <a:pPr algn="l" latinLnBrk="0"/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02-2.</a:t>
              </a:r>
              <a:r>
                <a:rPr lang="zh-CN" alt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代码展示</a:t>
              </a:r>
              <a:endPara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4268270" y="2260212"/>
            <a:ext cx="4261375" cy="0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579491" y="3428797"/>
            <a:ext cx="4204291" cy="977549"/>
            <a:chOff x="4588384" y="2473845"/>
            <a:chExt cx="4204291" cy="977549"/>
          </a:xfrm>
        </p:grpSpPr>
        <p:sp>
          <p:nvSpPr>
            <p:cNvPr id="45" name="Rectangle 3"/>
            <p:cNvSpPr txBox="1">
              <a:spLocks noChangeArrowheads="1"/>
            </p:cNvSpPr>
            <p:nvPr/>
          </p:nvSpPr>
          <p:spPr bwMode="auto">
            <a:xfrm>
              <a:off x="4588384" y="2473845"/>
              <a:ext cx="4204291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ngsana New" panose="02020603050405020304" pitchFamily="18" charset="-34"/>
                  <a:ea typeface="华文中宋" panose="02010600040101010101" pitchFamily="2" charset="-122"/>
                  <a:cs typeface="Angsana New" panose="02020603050405020304" pitchFamily="18" charset="-34"/>
                  <a:sym typeface="Aldhabi" panose="01000000000000000000" pitchFamily="2" charset="-78"/>
                </a:rPr>
                <a:t>03. 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重点函数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5039382" y="2864437"/>
              <a:ext cx="3753293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0</a:t>
              </a:r>
              <a:r>
                <a:rPr lang="en-US" altLang="zh-CN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3</a:t>
              </a:r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-</a:t>
              </a:r>
              <a:r>
                <a:rPr lang="en-US" altLang="zh-CN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1</a:t>
              </a:r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. </a:t>
              </a:r>
              <a:r>
                <a:rPr lang="zh-CN" alt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轮盘赌选择</a:t>
              </a:r>
              <a:endParaRPr lang="en-US" altLang="zh-CN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  <a:p>
              <a:pPr algn="l" latinLnBrk="0"/>
              <a:r>
                <a:rPr lang="en-US" altLang="zh-CN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03-2.</a:t>
              </a:r>
              <a:r>
                <a:rPr lang="zh-CN" alt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信息素的存储</a:t>
              </a:r>
              <a:endPara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579490" y="4406346"/>
            <a:ext cx="4204291" cy="978686"/>
            <a:chOff x="4582633" y="3765701"/>
            <a:chExt cx="4204291" cy="978686"/>
          </a:xfrm>
        </p:grpSpPr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4582633" y="3765701"/>
              <a:ext cx="4204291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ngsana New" panose="02020603050405020304" pitchFamily="18" charset="-34"/>
                  <a:ea typeface="华文中宋" panose="02010600040101010101" pitchFamily="2" charset="-122"/>
                  <a:cs typeface="Angsana New" panose="02020603050405020304" pitchFamily="18" charset="-34"/>
                  <a:sym typeface="Aldhabi" panose="01000000000000000000" pitchFamily="2" charset="-78"/>
                </a:rPr>
                <a:t>04. 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分析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50" name="Rectangle 3"/>
            <p:cNvSpPr txBox="1">
              <a:spLocks noChangeArrowheads="1"/>
            </p:cNvSpPr>
            <p:nvPr/>
          </p:nvSpPr>
          <p:spPr bwMode="auto">
            <a:xfrm>
              <a:off x="5033631" y="4116574"/>
              <a:ext cx="3753293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0</a:t>
              </a:r>
              <a:r>
                <a:rPr lang="en-US" altLang="zh-CN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4</a:t>
              </a:r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-1.</a:t>
              </a:r>
              <a:r>
                <a:rPr lang="zh-CN" altLang="zh-CN" sz="1600" b="0" dirty="0">
                  <a:solidFill>
                    <a:srgbClr val="000000"/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算法</a:t>
              </a:r>
              <a:r>
                <a:rPr lang="zh-CN" altLang="en-US" sz="1600" b="0" dirty="0">
                  <a:solidFill>
                    <a:srgbClr val="000000"/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与改进</a:t>
              </a:r>
              <a:endPara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51" name="Rectangle 3"/>
            <p:cNvSpPr txBox="1">
              <a:spLocks noChangeArrowheads="1"/>
            </p:cNvSpPr>
            <p:nvPr/>
          </p:nvSpPr>
          <p:spPr bwMode="auto">
            <a:xfrm>
              <a:off x="5033631" y="4403652"/>
              <a:ext cx="3753293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0</a:t>
              </a:r>
              <a:r>
                <a:rPr lang="en-US" altLang="zh-CN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4</a:t>
              </a:r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-2.</a:t>
              </a:r>
              <a:r>
                <a:rPr lang="zh-CN" altLang="en-US" sz="1600" b="0" dirty="0">
                  <a:solidFill>
                    <a:srgbClr val="000000"/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蚁群算法缺陷</a:t>
              </a:r>
              <a:endPara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F14C312-D34E-4272-A911-0AFEBDFC6B0C}"/>
              </a:ext>
            </a:extLst>
          </p:cNvPr>
          <p:cNvGrpSpPr/>
          <p:nvPr/>
        </p:nvGrpSpPr>
        <p:grpSpPr>
          <a:xfrm>
            <a:off x="426672" y="2610768"/>
            <a:ext cx="1994308" cy="1220320"/>
            <a:chOff x="3571322" y="1853445"/>
            <a:chExt cx="5067163" cy="3100604"/>
          </a:xfrm>
        </p:grpSpPr>
        <p:sp>
          <p:nvSpPr>
            <p:cNvPr id="41" name="任意多边形 4">
              <a:extLst>
                <a:ext uri="{FF2B5EF4-FFF2-40B4-BE49-F238E27FC236}">
                  <a16:creationId xmlns:a16="http://schemas.microsoft.com/office/drawing/2014/main" id="{F14BEF94-ACB9-462C-BA08-4B9DC71A2282}"/>
                </a:ext>
              </a:extLst>
            </p:cNvPr>
            <p:cNvSpPr/>
            <p:nvPr/>
          </p:nvSpPr>
          <p:spPr>
            <a:xfrm>
              <a:off x="4500321" y="2033386"/>
              <a:ext cx="3281837" cy="2570688"/>
            </a:xfrm>
            <a:custGeom>
              <a:avLst/>
              <a:gdLst>
                <a:gd name="connsiteX0" fmla="*/ 952836 w 3281837"/>
                <a:gd name="connsiteY0" fmla="*/ 647043 h 2570688"/>
                <a:gd name="connsiteX1" fmla="*/ 959028 w 3281837"/>
                <a:gd name="connsiteY1" fmla="*/ 455781 h 2570688"/>
                <a:gd name="connsiteX2" fmla="*/ 1075328 w 3281837"/>
                <a:gd name="connsiteY2" fmla="*/ 254804 h 2570688"/>
                <a:gd name="connsiteX3" fmla="*/ 1451661 w 3281837"/>
                <a:gd name="connsiteY3" fmla="*/ 43730 h 2570688"/>
                <a:gd name="connsiteX4" fmla="*/ 1970392 w 3281837"/>
                <a:gd name="connsiteY4" fmla="*/ 10964 h 2570688"/>
                <a:gd name="connsiteX5" fmla="*/ 2596756 w 3281837"/>
                <a:gd name="connsiteY5" fmla="*/ 250613 h 2570688"/>
                <a:gd name="connsiteX6" fmla="*/ 3016332 w 3281837"/>
                <a:gd name="connsiteY6" fmla="*/ 867547 h 2570688"/>
                <a:gd name="connsiteX7" fmla="*/ 3054242 w 3281837"/>
                <a:gd name="connsiteY7" fmla="*/ 1154059 h 2570688"/>
                <a:gd name="connsiteX8" fmla="*/ 3058052 w 3281837"/>
                <a:gd name="connsiteY8" fmla="*/ 1515437 h 2570688"/>
                <a:gd name="connsiteX9" fmla="*/ 3025096 w 3281837"/>
                <a:gd name="connsiteY9" fmla="*/ 1891103 h 2570688"/>
                <a:gd name="connsiteX10" fmla="*/ 3033668 w 3281837"/>
                <a:gd name="connsiteY10" fmla="*/ 1909772 h 2570688"/>
                <a:gd name="connsiteX11" fmla="*/ 3185115 w 3281837"/>
                <a:gd name="connsiteY11" fmla="*/ 2073126 h 2570688"/>
                <a:gd name="connsiteX12" fmla="*/ 3203308 w 3281837"/>
                <a:gd name="connsiteY12" fmla="*/ 2117322 h 2570688"/>
                <a:gd name="connsiteX13" fmla="*/ 3135300 w 3281837"/>
                <a:gd name="connsiteY13" fmla="*/ 2201428 h 2570688"/>
                <a:gd name="connsiteX14" fmla="*/ 3159017 w 3281837"/>
                <a:gd name="connsiteY14" fmla="*/ 2326586 h 2570688"/>
                <a:gd name="connsiteX15" fmla="*/ 3197593 w 3281837"/>
                <a:gd name="connsiteY15" fmla="*/ 2485082 h 2570688"/>
                <a:gd name="connsiteX16" fmla="*/ 3281794 w 3281837"/>
                <a:gd name="connsiteY16" fmla="*/ 2530231 h 2570688"/>
                <a:gd name="connsiteX17" fmla="*/ 3243218 w 3281837"/>
                <a:gd name="connsiteY17" fmla="*/ 2570617 h 2570688"/>
                <a:gd name="connsiteX18" fmla="*/ 3095390 w 3281837"/>
                <a:gd name="connsiteY18" fmla="*/ 2570617 h 2570688"/>
                <a:gd name="connsiteX19" fmla="*/ 3059005 w 3281837"/>
                <a:gd name="connsiteY19" fmla="*/ 2535279 h 2570688"/>
                <a:gd name="connsiteX20" fmla="*/ 2714295 w 3281837"/>
                <a:gd name="connsiteY20" fmla="*/ 2119894 h 2570688"/>
                <a:gd name="connsiteX21" fmla="*/ 2198707 w 3281837"/>
                <a:gd name="connsiteY21" fmla="*/ 2476129 h 2570688"/>
                <a:gd name="connsiteX22" fmla="*/ 2193658 w 3281837"/>
                <a:gd name="connsiteY22" fmla="*/ 2533755 h 2570688"/>
                <a:gd name="connsiteX23" fmla="*/ 2154511 w 3281837"/>
                <a:gd name="connsiteY23" fmla="*/ 2570617 h 2570688"/>
                <a:gd name="connsiteX24" fmla="*/ 1241539 w 3281837"/>
                <a:gd name="connsiteY24" fmla="*/ 2570617 h 2570688"/>
                <a:gd name="connsiteX25" fmla="*/ 1093711 w 3281837"/>
                <a:gd name="connsiteY25" fmla="*/ 2570522 h 2570688"/>
                <a:gd name="connsiteX26" fmla="*/ 1060088 w 3281837"/>
                <a:gd name="connsiteY26" fmla="*/ 2536899 h 2570688"/>
                <a:gd name="connsiteX27" fmla="*/ 687089 w 3281837"/>
                <a:gd name="connsiteY27" fmla="*/ 2114750 h 2570688"/>
                <a:gd name="connsiteX28" fmla="*/ 200647 w 3281837"/>
                <a:gd name="connsiteY28" fmla="*/ 2468509 h 2570688"/>
                <a:gd name="connsiteX29" fmla="*/ 193408 w 3281837"/>
                <a:gd name="connsiteY29" fmla="*/ 2537946 h 2570688"/>
                <a:gd name="connsiteX30" fmla="*/ 161023 w 3281837"/>
                <a:gd name="connsiteY30" fmla="*/ 2570522 h 2570688"/>
                <a:gd name="connsiteX31" fmla="*/ 65106 w 3281837"/>
                <a:gd name="connsiteY31" fmla="*/ 2570617 h 2570688"/>
                <a:gd name="connsiteX32" fmla="*/ 21577 w 3281837"/>
                <a:gd name="connsiteY32" fmla="*/ 2534803 h 2570688"/>
                <a:gd name="connsiteX33" fmla="*/ 527 w 3281837"/>
                <a:gd name="connsiteY33" fmla="*/ 2264579 h 2570688"/>
                <a:gd name="connsiteX34" fmla="*/ 368668 w 3281837"/>
                <a:gd name="connsiteY34" fmla="*/ 1316746 h 2570688"/>
                <a:gd name="connsiteX35" fmla="*/ 544976 w 3281837"/>
                <a:gd name="connsiteY35" fmla="*/ 1146153 h 2570688"/>
                <a:gd name="connsiteX36" fmla="*/ 612699 w 3281837"/>
                <a:gd name="connsiteY36" fmla="*/ 1214733 h 2570688"/>
                <a:gd name="connsiteX37" fmla="*/ 555263 w 3281837"/>
                <a:gd name="connsiteY37" fmla="*/ 1234450 h 2570688"/>
                <a:gd name="connsiteX38" fmla="*/ 537070 w 3281837"/>
                <a:gd name="connsiteY38" fmla="*/ 1269597 h 2570688"/>
                <a:gd name="connsiteX39" fmla="*/ 564788 w 3281837"/>
                <a:gd name="connsiteY39" fmla="*/ 1295315 h 2570688"/>
                <a:gd name="connsiteX40" fmla="*/ 642226 w 3281837"/>
                <a:gd name="connsiteY40" fmla="*/ 1279408 h 2570688"/>
                <a:gd name="connsiteX41" fmla="*/ 653085 w 3281837"/>
                <a:gd name="connsiteY41" fmla="*/ 1279503 h 2570688"/>
                <a:gd name="connsiteX42" fmla="*/ 649370 w 3281837"/>
                <a:gd name="connsiteY42" fmla="*/ 1329033 h 2570688"/>
                <a:gd name="connsiteX43" fmla="*/ 672421 w 3281837"/>
                <a:gd name="connsiteY43" fmla="*/ 1510008 h 2570688"/>
                <a:gd name="connsiteX44" fmla="*/ 811962 w 3281837"/>
                <a:gd name="connsiteY44" fmla="*/ 1806617 h 2570688"/>
                <a:gd name="connsiteX45" fmla="*/ 820344 w 3281837"/>
                <a:gd name="connsiteY45" fmla="*/ 1828048 h 2570688"/>
                <a:gd name="connsiteX46" fmla="*/ 990651 w 3281837"/>
                <a:gd name="connsiteY46" fmla="*/ 1974161 h 2570688"/>
                <a:gd name="connsiteX47" fmla="*/ 1218298 w 3281837"/>
                <a:gd name="connsiteY47" fmla="*/ 2066649 h 2570688"/>
                <a:gd name="connsiteX48" fmla="*/ 1365079 w 3281837"/>
                <a:gd name="connsiteY48" fmla="*/ 2078841 h 2570688"/>
                <a:gd name="connsiteX49" fmla="*/ 1412513 w 3281837"/>
                <a:gd name="connsiteY49" fmla="*/ 2073983 h 2570688"/>
                <a:gd name="connsiteX50" fmla="*/ 1597012 w 3281837"/>
                <a:gd name="connsiteY50" fmla="*/ 2014357 h 2570688"/>
                <a:gd name="connsiteX51" fmla="*/ 1758175 w 3281837"/>
                <a:gd name="connsiteY51" fmla="*/ 1886627 h 2570688"/>
                <a:gd name="connsiteX52" fmla="*/ 1782083 w 3281837"/>
                <a:gd name="connsiteY52" fmla="*/ 1887293 h 2570688"/>
                <a:gd name="connsiteX53" fmla="*/ 2352535 w 3281837"/>
                <a:gd name="connsiteY53" fmla="*/ 1887103 h 2570688"/>
                <a:gd name="connsiteX54" fmla="*/ 2565990 w 3281837"/>
                <a:gd name="connsiteY54" fmla="*/ 1887293 h 2570688"/>
                <a:gd name="connsiteX55" fmla="*/ 2581612 w 3281837"/>
                <a:gd name="connsiteY55" fmla="*/ 1869767 h 2570688"/>
                <a:gd name="connsiteX56" fmla="*/ 2568657 w 3281837"/>
                <a:gd name="connsiteY56" fmla="*/ 1781185 h 2570688"/>
                <a:gd name="connsiteX57" fmla="*/ 2566562 w 3281837"/>
                <a:gd name="connsiteY57" fmla="*/ 1602210 h 2570688"/>
                <a:gd name="connsiteX58" fmla="*/ 2618759 w 3281837"/>
                <a:gd name="connsiteY58" fmla="*/ 1606877 h 2570688"/>
                <a:gd name="connsiteX59" fmla="*/ 2635999 w 3281837"/>
                <a:gd name="connsiteY59" fmla="*/ 1876149 h 2570688"/>
                <a:gd name="connsiteX60" fmla="*/ 2653525 w 3281837"/>
                <a:gd name="connsiteY60" fmla="*/ 1887293 h 2570688"/>
                <a:gd name="connsiteX61" fmla="*/ 2743251 w 3281837"/>
                <a:gd name="connsiteY61" fmla="*/ 1887484 h 2570688"/>
                <a:gd name="connsiteX62" fmla="*/ 2762110 w 3281837"/>
                <a:gd name="connsiteY62" fmla="*/ 1872339 h 2570688"/>
                <a:gd name="connsiteX63" fmla="*/ 2786780 w 3281837"/>
                <a:gd name="connsiteY63" fmla="*/ 1735370 h 2570688"/>
                <a:gd name="connsiteX64" fmla="*/ 2794114 w 3281837"/>
                <a:gd name="connsiteY64" fmla="*/ 1566396 h 2570688"/>
                <a:gd name="connsiteX65" fmla="*/ 2822784 w 3281837"/>
                <a:gd name="connsiteY65" fmla="*/ 1563443 h 2570688"/>
                <a:gd name="connsiteX66" fmla="*/ 2819546 w 3281837"/>
                <a:gd name="connsiteY66" fmla="*/ 1534202 h 2570688"/>
                <a:gd name="connsiteX67" fmla="*/ 2786304 w 3281837"/>
                <a:gd name="connsiteY67" fmla="*/ 1482862 h 2570688"/>
                <a:gd name="connsiteX68" fmla="*/ 2751633 w 3281837"/>
                <a:gd name="connsiteY68" fmla="*/ 1358846 h 2570688"/>
                <a:gd name="connsiteX69" fmla="*/ 2714866 w 3281837"/>
                <a:gd name="connsiteY69" fmla="*/ 1321032 h 2570688"/>
                <a:gd name="connsiteX70" fmla="*/ 2674195 w 3281837"/>
                <a:gd name="connsiteY70" fmla="*/ 1360942 h 2570688"/>
                <a:gd name="connsiteX71" fmla="*/ 2673909 w 3281837"/>
                <a:gd name="connsiteY71" fmla="*/ 1362942 h 2570688"/>
                <a:gd name="connsiteX72" fmla="*/ 2634475 w 3281837"/>
                <a:gd name="connsiteY72" fmla="*/ 1326366 h 2570688"/>
                <a:gd name="connsiteX73" fmla="*/ 2713723 w 3281837"/>
                <a:gd name="connsiteY73" fmla="*/ 1267406 h 2570688"/>
                <a:gd name="connsiteX74" fmla="*/ 2791352 w 3281837"/>
                <a:gd name="connsiteY74" fmla="*/ 1321604 h 2570688"/>
                <a:gd name="connsiteX75" fmla="*/ 2834310 w 3281837"/>
                <a:gd name="connsiteY75" fmla="*/ 1451429 h 2570688"/>
                <a:gd name="connsiteX76" fmla="*/ 2815926 w 3281837"/>
                <a:gd name="connsiteY76" fmla="*/ 1871482 h 2570688"/>
                <a:gd name="connsiteX77" fmla="*/ 2828881 w 3281837"/>
                <a:gd name="connsiteY77" fmla="*/ 1887674 h 2570688"/>
                <a:gd name="connsiteX78" fmla="*/ 2958611 w 3281837"/>
                <a:gd name="connsiteY78" fmla="*/ 1890151 h 2570688"/>
                <a:gd name="connsiteX79" fmla="*/ 2974327 w 3281837"/>
                <a:gd name="connsiteY79" fmla="*/ 1875578 h 2570688"/>
                <a:gd name="connsiteX80" fmla="*/ 3005855 w 3281837"/>
                <a:gd name="connsiteY80" fmla="*/ 1495816 h 2570688"/>
                <a:gd name="connsiteX81" fmla="*/ 2997949 w 3281837"/>
                <a:gd name="connsiteY81" fmla="*/ 1106624 h 2570688"/>
                <a:gd name="connsiteX82" fmla="*/ 2943085 w 3281837"/>
                <a:gd name="connsiteY82" fmla="*/ 801062 h 2570688"/>
                <a:gd name="connsiteX83" fmla="*/ 2481313 w 3281837"/>
                <a:gd name="connsiteY83" fmla="*/ 237373 h 2570688"/>
                <a:gd name="connsiteX84" fmla="*/ 1959534 w 3281837"/>
                <a:gd name="connsiteY84" fmla="*/ 63065 h 2570688"/>
                <a:gd name="connsiteX85" fmla="*/ 1476140 w 3281837"/>
                <a:gd name="connsiteY85" fmla="*/ 92021 h 2570688"/>
                <a:gd name="connsiteX86" fmla="*/ 1112285 w 3281837"/>
                <a:gd name="connsiteY86" fmla="*/ 292427 h 2570688"/>
                <a:gd name="connsiteX87" fmla="*/ 1010082 w 3281837"/>
                <a:gd name="connsiteY87" fmla="*/ 467497 h 2570688"/>
                <a:gd name="connsiteX88" fmla="*/ 1004843 w 3281837"/>
                <a:gd name="connsiteY88" fmla="*/ 614944 h 2570688"/>
                <a:gd name="connsiteX89" fmla="*/ 952836 w 3281837"/>
                <a:gd name="connsiteY89" fmla="*/ 647043 h 2570688"/>
                <a:gd name="connsiteX90" fmla="*/ 213030 w 3281837"/>
                <a:gd name="connsiteY90" fmla="*/ 2136277 h 2570688"/>
                <a:gd name="connsiteX91" fmla="*/ 212839 w 3281837"/>
                <a:gd name="connsiteY91" fmla="*/ 2100463 h 2570688"/>
                <a:gd name="connsiteX92" fmla="*/ 160833 w 3281837"/>
                <a:gd name="connsiteY92" fmla="*/ 2034074 h 2570688"/>
                <a:gd name="connsiteX93" fmla="*/ 95301 w 3281837"/>
                <a:gd name="connsiteY93" fmla="*/ 2078746 h 2570688"/>
                <a:gd name="connsiteX94" fmla="*/ 91110 w 3281837"/>
                <a:gd name="connsiteY94" fmla="*/ 2087795 h 2570688"/>
                <a:gd name="connsiteX95" fmla="*/ 46342 w 3281837"/>
                <a:gd name="connsiteY95" fmla="*/ 2258387 h 2570688"/>
                <a:gd name="connsiteX96" fmla="*/ 53962 w 3281837"/>
                <a:gd name="connsiteY96" fmla="*/ 2348970 h 2570688"/>
                <a:gd name="connsiteX97" fmla="*/ 112827 w 3281837"/>
                <a:gd name="connsiteY97" fmla="*/ 2389737 h 2570688"/>
                <a:gd name="connsiteX98" fmla="*/ 169691 w 3281837"/>
                <a:gd name="connsiteY98" fmla="*/ 2344779 h 2570688"/>
                <a:gd name="connsiteX99" fmla="*/ 213030 w 3281837"/>
                <a:gd name="connsiteY99" fmla="*/ 2136277 h 25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281837" h="2570688">
                  <a:moveTo>
                    <a:pt x="952836" y="647043"/>
                  </a:moveTo>
                  <a:cubicBezTo>
                    <a:pt x="953789" y="583226"/>
                    <a:pt x="947312" y="519122"/>
                    <a:pt x="959028" y="455781"/>
                  </a:cubicBezTo>
                  <a:cubicBezTo>
                    <a:pt x="973982" y="375200"/>
                    <a:pt x="1020654" y="312239"/>
                    <a:pt x="1075328" y="254804"/>
                  </a:cubicBezTo>
                  <a:cubicBezTo>
                    <a:pt x="1178865" y="145933"/>
                    <a:pt x="1308309" y="81734"/>
                    <a:pt x="1451661" y="43730"/>
                  </a:cubicBezTo>
                  <a:cubicBezTo>
                    <a:pt x="1622254" y="-1514"/>
                    <a:pt x="1795418" y="-10182"/>
                    <a:pt x="1970392" y="10964"/>
                  </a:cubicBezTo>
                  <a:cubicBezTo>
                    <a:pt x="2199183" y="38586"/>
                    <a:pt x="2410447" y="113262"/>
                    <a:pt x="2596756" y="250613"/>
                  </a:cubicBezTo>
                  <a:cubicBezTo>
                    <a:pt x="2808592" y="406727"/>
                    <a:pt x="2955563" y="608181"/>
                    <a:pt x="3016332" y="867547"/>
                  </a:cubicBezTo>
                  <a:cubicBezTo>
                    <a:pt x="3038431" y="961749"/>
                    <a:pt x="3048432" y="1057666"/>
                    <a:pt x="3054242" y="1154059"/>
                  </a:cubicBezTo>
                  <a:cubicBezTo>
                    <a:pt x="3061481" y="1274455"/>
                    <a:pt x="3061957" y="1394946"/>
                    <a:pt x="3058052" y="1515437"/>
                  </a:cubicBezTo>
                  <a:cubicBezTo>
                    <a:pt x="3053956" y="1641167"/>
                    <a:pt x="3042336" y="1766421"/>
                    <a:pt x="3025096" y="1891103"/>
                  </a:cubicBezTo>
                  <a:cubicBezTo>
                    <a:pt x="3023857" y="1900343"/>
                    <a:pt x="3024333" y="1905581"/>
                    <a:pt x="3033668" y="1909772"/>
                  </a:cubicBezTo>
                  <a:cubicBezTo>
                    <a:pt x="3106915" y="1943015"/>
                    <a:pt x="3151207" y="2003403"/>
                    <a:pt x="3185115" y="2073126"/>
                  </a:cubicBezTo>
                  <a:cubicBezTo>
                    <a:pt x="3192069" y="2087414"/>
                    <a:pt x="3197307" y="2102558"/>
                    <a:pt x="3203308" y="2117322"/>
                  </a:cubicBezTo>
                  <a:cubicBezTo>
                    <a:pt x="3153207" y="2127324"/>
                    <a:pt x="3129680" y="2156756"/>
                    <a:pt x="3135300" y="2201428"/>
                  </a:cubicBezTo>
                  <a:cubicBezTo>
                    <a:pt x="3140634" y="2243624"/>
                    <a:pt x="3146920" y="2285915"/>
                    <a:pt x="3159017" y="2326586"/>
                  </a:cubicBezTo>
                  <a:cubicBezTo>
                    <a:pt x="3174638" y="2378783"/>
                    <a:pt x="3179115" y="2433743"/>
                    <a:pt x="3197593" y="2485082"/>
                  </a:cubicBezTo>
                  <a:cubicBezTo>
                    <a:pt x="3212738" y="2527183"/>
                    <a:pt x="3239217" y="2540423"/>
                    <a:pt x="3281794" y="2530231"/>
                  </a:cubicBezTo>
                  <a:cubicBezTo>
                    <a:pt x="3282461" y="2563378"/>
                    <a:pt x="3275698" y="2570617"/>
                    <a:pt x="3243218" y="2570617"/>
                  </a:cubicBezTo>
                  <a:cubicBezTo>
                    <a:pt x="3193974" y="2570712"/>
                    <a:pt x="3144634" y="2570712"/>
                    <a:pt x="3095390" y="2570617"/>
                  </a:cubicBezTo>
                  <a:cubicBezTo>
                    <a:pt x="3067672" y="2570522"/>
                    <a:pt x="3059862" y="2562711"/>
                    <a:pt x="3059005" y="2535279"/>
                  </a:cubicBezTo>
                  <a:cubicBezTo>
                    <a:pt x="3052718" y="2330587"/>
                    <a:pt x="2914891" y="2164566"/>
                    <a:pt x="2714295" y="2119894"/>
                  </a:cubicBezTo>
                  <a:cubicBezTo>
                    <a:pt x="2477503" y="2067221"/>
                    <a:pt x="2233473" y="2235908"/>
                    <a:pt x="2198707" y="2476129"/>
                  </a:cubicBezTo>
                  <a:cubicBezTo>
                    <a:pt x="2195944" y="2495274"/>
                    <a:pt x="2194897" y="2514515"/>
                    <a:pt x="2193658" y="2533755"/>
                  </a:cubicBezTo>
                  <a:cubicBezTo>
                    <a:pt x="2191753" y="2564616"/>
                    <a:pt x="2185467" y="2570617"/>
                    <a:pt x="2154511" y="2570617"/>
                  </a:cubicBezTo>
                  <a:cubicBezTo>
                    <a:pt x="1850187" y="2570617"/>
                    <a:pt x="1545863" y="2570617"/>
                    <a:pt x="1241539" y="2570617"/>
                  </a:cubicBezTo>
                  <a:cubicBezTo>
                    <a:pt x="1192295" y="2570617"/>
                    <a:pt x="1142955" y="2570712"/>
                    <a:pt x="1093711" y="2570522"/>
                  </a:cubicBezTo>
                  <a:cubicBezTo>
                    <a:pt x="1068565" y="2570426"/>
                    <a:pt x="1060850" y="2562425"/>
                    <a:pt x="1060088" y="2536899"/>
                  </a:cubicBezTo>
                  <a:cubicBezTo>
                    <a:pt x="1053421" y="2321062"/>
                    <a:pt x="899211" y="2146469"/>
                    <a:pt x="687089" y="2114750"/>
                  </a:cubicBezTo>
                  <a:cubicBezTo>
                    <a:pt x="459918" y="2080746"/>
                    <a:pt x="239033" y="2241528"/>
                    <a:pt x="200647" y="2468509"/>
                  </a:cubicBezTo>
                  <a:cubicBezTo>
                    <a:pt x="196742" y="2491559"/>
                    <a:pt x="194170" y="2514610"/>
                    <a:pt x="193408" y="2537946"/>
                  </a:cubicBezTo>
                  <a:cubicBezTo>
                    <a:pt x="192551" y="2562616"/>
                    <a:pt x="185217" y="2570331"/>
                    <a:pt x="161023" y="2570522"/>
                  </a:cubicBezTo>
                  <a:cubicBezTo>
                    <a:pt x="129019" y="2570807"/>
                    <a:pt x="97110" y="2570617"/>
                    <a:pt x="65106" y="2570617"/>
                  </a:cubicBezTo>
                  <a:cubicBezTo>
                    <a:pt x="32150" y="2570617"/>
                    <a:pt x="27292" y="2566426"/>
                    <a:pt x="21577" y="2534803"/>
                  </a:cubicBezTo>
                  <a:cubicBezTo>
                    <a:pt x="5385" y="2445458"/>
                    <a:pt x="-2140" y="2355352"/>
                    <a:pt x="527" y="2264579"/>
                  </a:cubicBezTo>
                  <a:cubicBezTo>
                    <a:pt x="11195" y="1905200"/>
                    <a:pt x="135972" y="1589923"/>
                    <a:pt x="368668" y="1316746"/>
                  </a:cubicBezTo>
                  <a:cubicBezTo>
                    <a:pt x="421913" y="1254262"/>
                    <a:pt x="481254" y="1197874"/>
                    <a:pt x="544976" y="1146153"/>
                  </a:cubicBezTo>
                  <a:cubicBezTo>
                    <a:pt x="564978" y="1171585"/>
                    <a:pt x="585743" y="1196159"/>
                    <a:pt x="612699" y="1214733"/>
                  </a:cubicBezTo>
                  <a:cubicBezTo>
                    <a:pt x="591553" y="1215495"/>
                    <a:pt x="572122" y="1221782"/>
                    <a:pt x="555263" y="1234450"/>
                  </a:cubicBezTo>
                  <a:cubicBezTo>
                    <a:pt x="543928" y="1242927"/>
                    <a:pt x="533927" y="1253500"/>
                    <a:pt x="537070" y="1269597"/>
                  </a:cubicBezTo>
                  <a:cubicBezTo>
                    <a:pt x="539928" y="1284551"/>
                    <a:pt x="551834" y="1291314"/>
                    <a:pt x="564788" y="1295315"/>
                  </a:cubicBezTo>
                  <a:cubicBezTo>
                    <a:pt x="593172" y="1303887"/>
                    <a:pt x="619747" y="1301792"/>
                    <a:pt x="642226" y="1279408"/>
                  </a:cubicBezTo>
                  <a:cubicBezTo>
                    <a:pt x="644703" y="1276931"/>
                    <a:pt x="649751" y="1265120"/>
                    <a:pt x="653085" y="1279503"/>
                  </a:cubicBezTo>
                  <a:cubicBezTo>
                    <a:pt x="651751" y="1295981"/>
                    <a:pt x="649275" y="1312555"/>
                    <a:pt x="649370" y="1329033"/>
                  </a:cubicBezTo>
                  <a:cubicBezTo>
                    <a:pt x="649656" y="1390279"/>
                    <a:pt x="657371" y="1450667"/>
                    <a:pt x="672421" y="1510008"/>
                  </a:cubicBezTo>
                  <a:cubicBezTo>
                    <a:pt x="699662" y="1617926"/>
                    <a:pt x="743286" y="1718129"/>
                    <a:pt x="811962" y="1806617"/>
                  </a:cubicBezTo>
                  <a:cubicBezTo>
                    <a:pt x="811009" y="1815284"/>
                    <a:pt x="814914" y="1821571"/>
                    <a:pt x="820344" y="1828048"/>
                  </a:cubicBezTo>
                  <a:cubicBezTo>
                    <a:pt x="869207" y="1885960"/>
                    <a:pt x="925595" y="1935204"/>
                    <a:pt x="990651" y="1974161"/>
                  </a:cubicBezTo>
                  <a:cubicBezTo>
                    <a:pt x="1061707" y="2016738"/>
                    <a:pt x="1136859" y="2049504"/>
                    <a:pt x="1218298" y="2066649"/>
                  </a:cubicBezTo>
                  <a:cubicBezTo>
                    <a:pt x="1266590" y="2078365"/>
                    <a:pt x="1315358" y="2084270"/>
                    <a:pt x="1365079" y="2078841"/>
                  </a:cubicBezTo>
                  <a:cubicBezTo>
                    <a:pt x="1380890" y="2077222"/>
                    <a:pt x="1396797" y="2075984"/>
                    <a:pt x="1412513" y="2073983"/>
                  </a:cubicBezTo>
                  <a:cubicBezTo>
                    <a:pt x="1477759" y="2065601"/>
                    <a:pt x="1539291" y="2045504"/>
                    <a:pt x="1597012" y="2014357"/>
                  </a:cubicBezTo>
                  <a:cubicBezTo>
                    <a:pt x="1658258" y="1981400"/>
                    <a:pt x="1713503" y="1940538"/>
                    <a:pt x="1758175" y="1886627"/>
                  </a:cubicBezTo>
                  <a:cubicBezTo>
                    <a:pt x="1766176" y="1886912"/>
                    <a:pt x="1774082" y="1887293"/>
                    <a:pt x="1782083" y="1887293"/>
                  </a:cubicBezTo>
                  <a:cubicBezTo>
                    <a:pt x="1972202" y="1887293"/>
                    <a:pt x="2162416" y="1887198"/>
                    <a:pt x="2352535" y="1887103"/>
                  </a:cubicBezTo>
                  <a:cubicBezTo>
                    <a:pt x="2423687" y="1887103"/>
                    <a:pt x="2494839" y="1886817"/>
                    <a:pt x="2565990" y="1887293"/>
                  </a:cubicBezTo>
                  <a:cubicBezTo>
                    <a:pt x="2579516" y="1887389"/>
                    <a:pt x="2585707" y="1885198"/>
                    <a:pt x="2581612" y="1869767"/>
                  </a:cubicBezTo>
                  <a:cubicBezTo>
                    <a:pt x="2573991" y="1840811"/>
                    <a:pt x="2571039" y="1810903"/>
                    <a:pt x="2568657" y="1781185"/>
                  </a:cubicBezTo>
                  <a:cubicBezTo>
                    <a:pt x="2563990" y="1721558"/>
                    <a:pt x="2558751" y="1661932"/>
                    <a:pt x="2566562" y="1602210"/>
                  </a:cubicBezTo>
                  <a:cubicBezTo>
                    <a:pt x="2584279" y="1600400"/>
                    <a:pt x="2601328" y="1606211"/>
                    <a:pt x="2618759" y="1606877"/>
                  </a:cubicBezTo>
                  <a:cubicBezTo>
                    <a:pt x="2610282" y="1697555"/>
                    <a:pt x="2618378" y="1787186"/>
                    <a:pt x="2635999" y="1876149"/>
                  </a:cubicBezTo>
                  <a:cubicBezTo>
                    <a:pt x="2638095" y="1886627"/>
                    <a:pt x="2644857" y="1887389"/>
                    <a:pt x="2653525" y="1887293"/>
                  </a:cubicBezTo>
                  <a:cubicBezTo>
                    <a:pt x="2683434" y="1887008"/>
                    <a:pt x="2713342" y="1886531"/>
                    <a:pt x="2743251" y="1887484"/>
                  </a:cubicBezTo>
                  <a:cubicBezTo>
                    <a:pt x="2755252" y="1887865"/>
                    <a:pt x="2759539" y="1882721"/>
                    <a:pt x="2762110" y="1872339"/>
                  </a:cubicBezTo>
                  <a:cubicBezTo>
                    <a:pt x="2773064" y="1827191"/>
                    <a:pt x="2781351" y="1781566"/>
                    <a:pt x="2786780" y="1735370"/>
                  </a:cubicBezTo>
                  <a:cubicBezTo>
                    <a:pt x="2793352" y="1679172"/>
                    <a:pt x="2794209" y="1622784"/>
                    <a:pt x="2794114" y="1566396"/>
                  </a:cubicBezTo>
                  <a:cubicBezTo>
                    <a:pt x="2804306" y="1570968"/>
                    <a:pt x="2814593" y="1574302"/>
                    <a:pt x="2822784" y="1563443"/>
                  </a:cubicBezTo>
                  <a:cubicBezTo>
                    <a:pt x="2830690" y="1552966"/>
                    <a:pt x="2824975" y="1543631"/>
                    <a:pt x="2819546" y="1534202"/>
                  </a:cubicBezTo>
                  <a:cubicBezTo>
                    <a:pt x="2809354" y="1516485"/>
                    <a:pt x="2793638" y="1502388"/>
                    <a:pt x="2786304" y="1482862"/>
                  </a:cubicBezTo>
                  <a:cubicBezTo>
                    <a:pt x="2779541" y="1440190"/>
                    <a:pt x="2772492" y="1397518"/>
                    <a:pt x="2751633" y="1358846"/>
                  </a:cubicBezTo>
                  <a:cubicBezTo>
                    <a:pt x="2742965" y="1342654"/>
                    <a:pt x="2735250" y="1320080"/>
                    <a:pt x="2714866" y="1321032"/>
                  </a:cubicBezTo>
                  <a:cubicBezTo>
                    <a:pt x="2694102" y="1321985"/>
                    <a:pt x="2683434" y="1343035"/>
                    <a:pt x="2674195" y="1360942"/>
                  </a:cubicBezTo>
                  <a:cubicBezTo>
                    <a:pt x="2673909" y="1361513"/>
                    <a:pt x="2674004" y="1362275"/>
                    <a:pt x="2673909" y="1362942"/>
                  </a:cubicBezTo>
                  <a:cubicBezTo>
                    <a:pt x="2660764" y="1350750"/>
                    <a:pt x="2647620" y="1338558"/>
                    <a:pt x="2634475" y="1326366"/>
                  </a:cubicBezTo>
                  <a:cubicBezTo>
                    <a:pt x="2652097" y="1294838"/>
                    <a:pt x="2675147" y="1268930"/>
                    <a:pt x="2713723" y="1267406"/>
                  </a:cubicBezTo>
                  <a:cubicBezTo>
                    <a:pt x="2751823" y="1265882"/>
                    <a:pt x="2773826" y="1291981"/>
                    <a:pt x="2791352" y="1321604"/>
                  </a:cubicBezTo>
                  <a:cubicBezTo>
                    <a:pt x="2814974" y="1361704"/>
                    <a:pt x="2827642" y="1405709"/>
                    <a:pt x="2834310" y="1451429"/>
                  </a:cubicBezTo>
                  <a:cubicBezTo>
                    <a:pt x="2854979" y="1592590"/>
                    <a:pt x="2849359" y="1732703"/>
                    <a:pt x="2815926" y="1871482"/>
                  </a:cubicBezTo>
                  <a:cubicBezTo>
                    <a:pt x="2812879" y="1884341"/>
                    <a:pt x="2816022" y="1887579"/>
                    <a:pt x="2828881" y="1887674"/>
                  </a:cubicBezTo>
                  <a:cubicBezTo>
                    <a:pt x="2872124" y="1887770"/>
                    <a:pt x="2915463" y="1885103"/>
                    <a:pt x="2958611" y="1890151"/>
                  </a:cubicBezTo>
                  <a:cubicBezTo>
                    <a:pt x="2970708" y="1891580"/>
                    <a:pt x="2972994" y="1885674"/>
                    <a:pt x="2974327" y="1875578"/>
                  </a:cubicBezTo>
                  <a:cubicBezTo>
                    <a:pt x="2990806" y="1749467"/>
                    <a:pt x="3002331" y="1622975"/>
                    <a:pt x="3005855" y="1495816"/>
                  </a:cubicBezTo>
                  <a:cubicBezTo>
                    <a:pt x="3009379" y="1365990"/>
                    <a:pt x="3008141" y="1236164"/>
                    <a:pt x="2997949" y="1106624"/>
                  </a:cubicBezTo>
                  <a:cubicBezTo>
                    <a:pt x="2989853" y="1002992"/>
                    <a:pt x="2975947" y="900218"/>
                    <a:pt x="2943085" y="801062"/>
                  </a:cubicBezTo>
                  <a:cubicBezTo>
                    <a:pt x="2861361" y="554270"/>
                    <a:pt x="2700388" y="371390"/>
                    <a:pt x="2481313" y="237373"/>
                  </a:cubicBezTo>
                  <a:cubicBezTo>
                    <a:pt x="2321103" y="139361"/>
                    <a:pt x="2145748" y="84592"/>
                    <a:pt x="1959534" y="63065"/>
                  </a:cubicBezTo>
                  <a:cubicBezTo>
                    <a:pt x="1796656" y="44301"/>
                    <a:pt x="1635303" y="51540"/>
                    <a:pt x="1476140" y="92021"/>
                  </a:cubicBezTo>
                  <a:cubicBezTo>
                    <a:pt x="1337742" y="127264"/>
                    <a:pt x="1212202" y="187176"/>
                    <a:pt x="1112285" y="292427"/>
                  </a:cubicBezTo>
                  <a:cubicBezTo>
                    <a:pt x="1064660" y="342624"/>
                    <a:pt x="1023226" y="397107"/>
                    <a:pt x="1010082" y="467497"/>
                  </a:cubicBezTo>
                  <a:cubicBezTo>
                    <a:pt x="1000938" y="516265"/>
                    <a:pt x="1004748" y="565700"/>
                    <a:pt x="1004843" y="614944"/>
                  </a:cubicBezTo>
                  <a:cubicBezTo>
                    <a:pt x="987698" y="625421"/>
                    <a:pt x="970267" y="636185"/>
                    <a:pt x="952836" y="647043"/>
                  </a:cubicBezTo>
                  <a:close/>
                  <a:moveTo>
                    <a:pt x="213030" y="2136277"/>
                  </a:moveTo>
                  <a:cubicBezTo>
                    <a:pt x="213030" y="2124275"/>
                    <a:pt x="213982" y="2112274"/>
                    <a:pt x="212839" y="2100463"/>
                  </a:cubicBezTo>
                  <a:cubicBezTo>
                    <a:pt x="209982" y="2069221"/>
                    <a:pt x="184931" y="2037884"/>
                    <a:pt x="160833" y="2034074"/>
                  </a:cubicBezTo>
                  <a:cubicBezTo>
                    <a:pt x="133782" y="2029787"/>
                    <a:pt x="111588" y="2044932"/>
                    <a:pt x="95301" y="2078746"/>
                  </a:cubicBezTo>
                  <a:cubicBezTo>
                    <a:pt x="93872" y="2081699"/>
                    <a:pt x="92443" y="2084747"/>
                    <a:pt x="91110" y="2087795"/>
                  </a:cubicBezTo>
                  <a:cubicBezTo>
                    <a:pt x="67869" y="2142468"/>
                    <a:pt x="51867" y="2199142"/>
                    <a:pt x="46342" y="2258387"/>
                  </a:cubicBezTo>
                  <a:cubicBezTo>
                    <a:pt x="43485" y="2288772"/>
                    <a:pt x="42627" y="2319538"/>
                    <a:pt x="53962" y="2348970"/>
                  </a:cubicBezTo>
                  <a:cubicBezTo>
                    <a:pt x="65202" y="2377926"/>
                    <a:pt x="85490" y="2392690"/>
                    <a:pt x="112827" y="2389737"/>
                  </a:cubicBezTo>
                  <a:cubicBezTo>
                    <a:pt x="140735" y="2386689"/>
                    <a:pt x="157308" y="2367830"/>
                    <a:pt x="169691" y="2344779"/>
                  </a:cubicBezTo>
                  <a:cubicBezTo>
                    <a:pt x="204838" y="2279533"/>
                    <a:pt x="210267" y="2208095"/>
                    <a:pt x="213030" y="2136277"/>
                  </a:cubicBezTo>
                  <a:close/>
                </a:path>
              </a:pathLst>
            </a:custGeom>
            <a:solidFill>
              <a:srgbClr val="4D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52" name="任意多边形 5">
              <a:extLst>
                <a:ext uri="{FF2B5EF4-FFF2-40B4-BE49-F238E27FC236}">
                  <a16:creationId xmlns:a16="http://schemas.microsoft.com/office/drawing/2014/main" id="{7E222C22-1AF5-4A86-A683-21899282B08C}"/>
                </a:ext>
              </a:extLst>
            </p:cNvPr>
            <p:cNvSpPr/>
            <p:nvPr/>
          </p:nvSpPr>
          <p:spPr>
            <a:xfrm>
              <a:off x="6752081" y="4202238"/>
              <a:ext cx="749238" cy="751811"/>
            </a:xfrm>
            <a:custGeom>
              <a:avLst/>
              <a:gdLst>
                <a:gd name="connsiteX0" fmla="*/ 749238 w 749238"/>
                <a:gd name="connsiteY0" fmla="*/ 374904 h 751811"/>
                <a:gd name="connsiteX1" fmla="*/ 376239 w 749238"/>
                <a:gd name="connsiteY1" fmla="*/ 751808 h 751811"/>
                <a:gd name="connsiteX2" fmla="*/ 1 w 749238"/>
                <a:gd name="connsiteY2" fmla="*/ 376333 h 751811"/>
                <a:gd name="connsiteX3" fmla="*/ 374905 w 749238"/>
                <a:gd name="connsiteY3" fmla="*/ 0 h 751811"/>
                <a:gd name="connsiteX4" fmla="*/ 749238 w 749238"/>
                <a:gd name="connsiteY4" fmla="*/ 374904 h 751811"/>
                <a:gd name="connsiteX5" fmla="*/ 467774 w 749238"/>
                <a:gd name="connsiteY5" fmla="*/ 376714 h 751811"/>
                <a:gd name="connsiteX6" fmla="*/ 375286 w 749238"/>
                <a:gd name="connsiteY6" fmla="*/ 281654 h 751811"/>
                <a:gd name="connsiteX7" fmla="*/ 281084 w 749238"/>
                <a:gd name="connsiteY7" fmla="*/ 373666 h 751811"/>
                <a:gd name="connsiteX8" fmla="*/ 373190 w 749238"/>
                <a:gd name="connsiteY8" fmla="*/ 469202 h 751811"/>
                <a:gd name="connsiteX9" fmla="*/ 467774 w 749238"/>
                <a:gd name="connsiteY9" fmla="*/ 376714 h 75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9238" h="751811">
                  <a:moveTo>
                    <a:pt x="749238" y="374904"/>
                  </a:moveTo>
                  <a:cubicBezTo>
                    <a:pt x="749714" y="581406"/>
                    <a:pt x="581979" y="750951"/>
                    <a:pt x="376239" y="751808"/>
                  </a:cubicBezTo>
                  <a:cubicBezTo>
                    <a:pt x="169546" y="752666"/>
                    <a:pt x="572" y="583978"/>
                    <a:pt x="1" y="376333"/>
                  </a:cubicBezTo>
                  <a:cubicBezTo>
                    <a:pt x="-475" y="168593"/>
                    <a:pt x="167260" y="191"/>
                    <a:pt x="374905" y="0"/>
                  </a:cubicBezTo>
                  <a:cubicBezTo>
                    <a:pt x="581216" y="-190"/>
                    <a:pt x="748761" y="167640"/>
                    <a:pt x="749238" y="374904"/>
                  </a:cubicBezTo>
                  <a:close/>
                  <a:moveTo>
                    <a:pt x="467774" y="376714"/>
                  </a:moveTo>
                  <a:cubicBezTo>
                    <a:pt x="468250" y="324422"/>
                    <a:pt x="427102" y="282036"/>
                    <a:pt x="375286" y="281654"/>
                  </a:cubicBezTo>
                  <a:cubicBezTo>
                    <a:pt x="324899" y="281273"/>
                    <a:pt x="282131" y="322993"/>
                    <a:pt x="281084" y="373666"/>
                  </a:cubicBezTo>
                  <a:cubicBezTo>
                    <a:pt x="280036" y="425768"/>
                    <a:pt x="321184" y="468440"/>
                    <a:pt x="373190" y="469202"/>
                  </a:cubicBezTo>
                  <a:cubicBezTo>
                    <a:pt x="425673" y="469869"/>
                    <a:pt x="467202" y="429292"/>
                    <a:pt x="467774" y="376714"/>
                  </a:cubicBezTo>
                  <a:close/>
                </a:path>
              </a:pathLst>
            </a:custGeom>
            <a:solidFill>
              <a:srgbClr val="2B3E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53" name="任意多边形 6">
              <a:extLst>
                <a:ext uri="{FF2B5EF4-FFF2-40B4-BE49-F238E27FC236}">
                  <a16:creationId xmlns:a16="http://schemas.microsoft.com/office/drawing/2014/main" id="{BAFE29A1-F435-4EBC-ACC4-91A1C518416F}"/>
                </a:ext>
              </a:extLst>
            </p:cNvPr>
            <p:cNvSpPr/>
            <p:nvPr/>
          </p:nvSpPr>
          <p:spPr>
            <a:xfrm>
              <a:off x="4753165" y="4202238"/>
              <a:ext cx="748284" cy="751808"/>
            </a:xfrm>
            <a:custGeom>
              <a:avLst/>
              <a:gdLst>
                <a:gd name="connsiteX0" fmla="*/ 373571 w 748284"/>
                <a:gd name="connsiteY0" fmla="*/ 0 h 751808"/>
                <a:gd name="connsiteX1" fmla="*/ 748284 w 748284"/>
                <a:gd name="connsiteY1" fmla="*/ 376047 h 751808"/>
                <a:gd name="connsiteX2" fmla="*/ 374619 w 748284"/>
                <a:gd name="connsiteY2" fmla="*/ 751809 h 751808"/>
                <a:gd name="connsiteX3" fmla="*/ 0 w 748284"/>
                <a:gd name="connsiteY3" fmla="*/ 377190 h 751808"/>
                <a:gd name="connsiteX4" fmla="*/ 373571 w 748284"/>
                <a:gd name="connsiteY4" fmla="*/ 0 h 751808"/>
                <a:gd name="connsiteX5" fmla="*/ 373952 w 748284"/>
                <a:gd name="connsiteY5" fmla="*/ 469107 h 751808"/>
                <a:gd name="connsiteX6" fmla="*/ 467773 w 748284"/>
                <a:gd name="connsiteY6" fmla="*/ 375285 h 751808"/>
                <a:gd name="connsiteX7" fmla="*/ 373285 w 748284"/>
                <a:gd name="connsiteY7" fmla="*/ 281559 h 751808"/>
                <a:gd name="connsiteX8" fmla="*/ 280512 w 748284"/>
                <a:gd name="connsiteY8" fmla="*/ 374905 h 751808"/>
                <a:gd name="connsiteX9" fmla="*/ 373952 w 748284"/>
                <a:gd name="connsiteY9" fmla="*/ 469107 h 75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284" h="751808">
                  <a:moveTo>
                    <a:pt x="373571" y="0"/>
                  </a:moveTo>
                  <a:cubicBezTo>
                    <a:pt x="581311" y="-285"/>
                    <a:pt x="748475" y="167545"/>
                    <a:pt x="748284" y="376047"/>
                  </a:cubicBezTo>
                  <a:cubicBezTo>
                    <a:pt x="748094" y="583121"/>
                    <a:pt x="580644" y="751523"/>
                    <a:pt x="374619" y="751809"/>
                  </a:cubicBezTo>
                  <a:cubicBezTo>
                    <a:pt x="168498" y="752095"/>
                    <a:pt x="381" y="583883"/>
                    <a:pt x="0" y="377190"/>
                  </a:cubicBezTo>
                  <a:cubicBezTo>
                    <a:pt x="-285" y="168212"/>
                    <a:pt x="166021" y="286"/>
                    <a:pt x="373571" y="0"/>
                  </a:cubicBezTo>
                  <a:close/>
                  <a:moveTo>
                    <a:pt x="373952" y="469107"/>
                  </a:moveTo>
                  <a:cubicBezTo>
                    <a:pt x="426244" y="469107"/>
                    <a:pt x="468059" y="427292"/>
                    <a:pt x="467773" y="375285"/>
                  </a:cubicBezTo>
                  <a:cubicBezTo>
                    <a:pt x="467487" y="323660"/>
                    <a:pt x="424434" y="280988"/>
                    <a:pt x="373285" y="281559"/>
                  </a:cubicBezTo>
                  <a:cubicBezTo>
                    <a:pt x="322707" y="282131"/>
                    <a:pt x="280702" y="324517"/>
                    <a:pt x="280512" y="374905"/>
                  </a:cubicBezTo>
                  <a:cubicBezTo>
                    <a:pt x="280321" y="427292"/>
                    <a:pt x="321850" y="469107"/>
                    <a:pt x="373952" y="469107"/>
                  </a:cubicBezTo>
                  <a:close/>
                </a:path>
              </a:pathLst>
            </a:custGeom>
            <a:solidFill>
              <a:srgbClr val="2B3E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54" name="任意多边形 7">
              <a:extLst>
                <a:ext uri="{FF2B5EF4-FFF2-40B4-BE49-F238E27FC236}">
                  <a16:creationId xmlns:a16="http://schemas.microsoft.com/office/drawing/2014/main" id="{70C52BD7-5BC0-4756-ADE2-DE664633A451}"/>
                </a:ext>
              </a:extLst>
            </p:cNvPr>
            <p:cNvSpPr/>
            <p:nvPr/>
          </p:nvSpPr>
          <p:spPr>
            <a:xfrm>
              <a:off x="7755787" y="3222910"/>
              <a:ext cx="882698" cy="432593"/>
            </a:xfrm>
            <a:custGeom>
              <a:avLst/>
              <a:gdLst>
                <a:gd name="connsiteX0" fmla="*/ 544583 w 882698"/>
                <a:gd name="connsiteY0" fmla="*/ 172752 h 432593"/>
                <a:gd name="connsiteX1" fmla="*/ 746228 w 882698"/>
                <a:gd name="connsiteY1" fmla="*/ 187134 h 432593"/>
                <a:gd name="connsiteX2" fmla="*/ 879292 w 882698"/>
                <a:gd name="connsiteY2" fmla="*/ 353346 h 432593"/>
                <a:gd name="connsiteX3" fmla="*/ 882436 w 882698"/>
                <a:gd name="connsiteY3" fmla="*/ 422878 h 432593"/>
                <a:gd name="connsiteX4" fmla="*/ 872911 w 882698"/>
                <a:gd name="connsiteY4" fmla="*/ 432498 h 432593"/>
                <a:gd name="connsiteX5" fmla="*/ 858908 w 882698"/>
                <a:gd name="connsiteY5" fmla="*/ 432593 h 432593"/>
                <a:gd name="connsiteX6" fmla="*/ 29757 w 882698"/>
                <a:gd name="connsiteY6" fmla="*/ 432593 h 432593"/>
                <a:gd name="connsiteX7" fmla="*/ 1468 w 882698"/>
                <a:gd name="connsiteY7" fmla="*/ 397923 h 432593"/>
                <a:gd name="connsiteX8" fmla="*/ 126912 w 882698"/>
                <a:gd name="connsiteY8" fmla="*/ 188849 h 432593"/>
                <a:gd name="connsiteX9" fmla="*/ 218924 w 882698"/>
                <a:gd name="connsiteY9" fmla="*/ 152559 h 432593"/>
                <a:gd name="connsiteX10" fmla="*/ 247975 w 882698"/>
                <a:gd name="connsiteY10" fmla="*/ 129032 h 432593"/>
                <a:gd name="connsiteX11" fmla="*/ 434189 w 882698"/>
                <a:gd name="connsiteY11" fmla="*/ 635 h 432593"/>
                <a:gd name="connsiteX12" fmla="*/ 482862 w 882698"/>
                <a:gd name="connsiteY12" fmla="*/ 10922 h 432593"/>
                <a:gd name="connsiteX13" fmla="*/ 483528 w 882698"/>
                <a:gd name="connsiteY13" fmla="*/ 280479 h 432593"/>
                <a:gd name="connsiteX14" fmla="*/ 514961 w 882698"/>
                <a:gd name="connsiteY14" fmla="*/ 318008 h 432593"/>
                <a:gd name="connsiteX15" fmla="*/ 543821 w 882698"/>
                <a:gd name="connsiteY15" fmla="*/ 280575 h 432593"/>
                <a:gd name="connsiteX16" fmla="*/ 544583 w 882698"/>
                <a:gd name="connsiteY16" fmla="*/ 172752 h 432593"/>
                <a:gd name="connsiteX17" fmla="*/ 377991 w 882698"/>
                <a:gd name="connsiteY17" fmla="*/ 144843 h 432593"/>
                <a:gd name="connsiteX18" fmla="*/ 368657 w 882698"/>
                <a:gd name="connsiteY18" fmla="*/ 137604 h 432593"/>
                <a:gd name="connsiteX19" fmla="*/ 359989 w 882698"/>
                <a:gd name="connsiteY19" fmla="*/ 146558 h 432593"/>
                <a:gd name="connsiteX20" fmla="*/ 370085 w 882698"/>
                <a:gd name="connsiteY20" fmla="*/ 155797 h 432593"/>
                <a:gd name="connsiteX21" fmla="*/ 377991 w 882698"/>
                <a:gd name="connsiteY21" fmla="*/ 144843 h 432593"/>
                <a:gd name="connsiteX22" fmla="*/ 333986 w 882698"/>
                <a:gd name="connsiteY22" fmla="*/ 106362 h 432593"/>
                <a:gd name="connsiteX23" fmla="*/ 325794 w 882698"/>
                <a:gd name="connsiteY23" fmla="*/ 97504 h 432593"/>
                <a:gd name="connsiteX24" fmla="*/ 315983 w 882698"/>
                <a:gd name="connsiteY24" fmla="*/ 105029 h 432593"/>
                <a:gd name="connsiteX25" fmla="*/ 324651 w 882698"/>
                <a:gd name="connsiteY25" fmla="*/ 115697 h 432593"/>
                <a:gd name="connsiteX26" fmla="*/ 333986 w 882698"/>
                <a:gd name="connsiteY26" fmla="*/ 106362 h 432593"/>
                <a:gd name="connsiteX27" fmla="*/ 428569 w 882698"/>
                <a:gd name="connsiteY27" fmla="*/ 40544 h 432593"/>
                <a:gd name="connsiteX28" fmla="*/ 421521 w 882698"/>
                <a:gd name="connsiteY28" fmla="*/ 31401 h 432593"/>
                <a:gd name="connsiteX29" fmla="*/ 410948 w 882698"/>
                <a:gd name="connsiteY29" fmla="*/ 39021 h 432593"/>
                <a:gd name="connsiteX30" fmla="*/ 417996 w 882698"/>
                <a:gd name="connsiteY30" fmla="*/ 48546 h 432593"/>
                <a:gd name="connsiteX31" fmla="*/ 428569 w 882698"/>
                <a:gd name="connsiteY31" fmla="*/ 40544 h 432593"/>
                <a:gd name="connsiteX32" fmla="*/ 409138 w 882698"/>
                <a:gd name="connsiteY32" fmla="*/ 96551 h 432593"/>
                <a:gd name="connsiteX33" fmla="*/ 399708 w 882698"/>
                <a:gd name="connsiteY33" fmla="*/ 88646 h 432593"/>
                <a:gd name="connsiteX34" fmla="*/ 391517 w 882698"/>
                <a:gd name="connsiteY34" fmla="*/ 97218 h 432593"/>
                <a:gd name="connsiteX35" fmla="*/ 400661 w 882698"/>
                <a:gd name="connsiteY35" fmla="*/ 104838 h 432593"/>
                <a:gd name="connsiteX36" fmla="*/ 409138 w 882698"/>
                <a:gd name="connsiteY36" fmla="*/ 96551 h 432593"/>
                <a:gd name="connsiteX37" fmla="*/ 476575 w 882698"/>
                <a:gd name="connsiteY37" fmla="*/ 96647 h 432593"/>
                <a:gd name="connsiteX38" fmla="*/ 467241 w 882698"/>
                <a:gd name="connsiteY38" fmla="*/ 88741 h 432593"/>
                <a:gd name="connsiteX39" fmla="*/ 459144 w 882698"/>
                <a:gd name="connsiteY39" fmla="*/ 97314 h 432593"/>
                <a:gd name="connsiteX40" fmla="*/ 468193 w 882698"/>
                <a:gd name="connsiteY40" fmla="*/ 105029 h 432593"/>
                <a:gd name="connsiteX41" fmla="*/ 476575 w 882698"/>
                <a:gd name="connsiteY41" fmla="*/ 96647 h 432593"/>
                <a:gd name="connsiteX42" fmla="*/ 427140 w 882698"/>
                <a:gd name="connsiteY42" fmla="*/ 144462 h 432593"/>
                <a:gd name="connsiteX43" fmla="*/ 419616 w 882698"/>
                <a:gd name="connsiteY43" fmla="*/ 151892 h 432593"/>
                <a:gd name="connsiteX44" fmla="*/ 428283 w 882698"/>
                <a:gd name="connsiteY44" fmla="*/ 160750 h 432593"/>
                <a:gd name="connsiteX45" fmla="*/ 436856 w 882698"/>
                <a:gd name="connsiteY45" fmla="*/ 152177 h 432593"/>
                <a:gd name="connsiteX46" fmla="*/ 427140 w 882698"/>
                <a:gd name="connsiteY46" fmla="*/ 144462 h 43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82698" h="432593">
                  <a:moveTo>
                    <a:pt x="544583" y="172752"/>
                  </a:moveTo>
                  <a:cubicBezTo>
                    <a:pt x="613544" y="152844"/>
                    <a:pt x="681458" y="153225"/>
                    <a:pt x="746228" y="187134"/>
                  </a:cubicBezTo>
                  <a:cubicBezTo>
                    <a:pt x="814427" y="222948"/>
                    <a:pt x="859671" y="278098"/>
                    <a:pt x="879292" y="353346"/>
                  </a:cubicBezTo>
                  <a:cubicBezTo>
                    <a:pt x="885293" y="376396"/>
                    <a:pt x="881293" y="399732"/>
                    <a:pt x="882436" y="422878"/>
                  </a:cubicBezTo>
                  <a:cubicBezTo>
                    <a:pt x="882721" y="429450"/>
                    <a:pt x="879673" y="432689"/>
                    <a:pt x="872911" y="432498"/>
                  </a:cubicBezTo>
                  <a:cubicBezTo>
                    <a:pt x="868243" y="432308"/>
                    <a:pt x="863576" y="432593"/>
                    <a:pt x="858908" y="432593"/>
                  </a:cubicBezTo>
                  <a:cubicBezTo>
                    <a:pt x="582493" y="432593"/>
                    <a:pt x="306173" y="432593"/>
                    <a:pt x="29757" y="432593"/>
                  </a:cubicBezTo>
                  <a:cubicBezTo>
                    <a:pt x="706" y="432593"/>
                    <a:pt x="-2723" y="427450"/>
                    <a:pt x="1468" y="397923"/>
                  </a:cubicBezTo>
                  <a:cubicBezTo>
                    <a:pt x="13946" y="310483"/>
                    <a:pt x="53760" y="239617"/>
                    <a:pt x="126912" y="188849"/>
                  </a:cubicBezTo>
                  <a:cubicBezTo>
                    <a:pt x="154630" y="169608"/>
                    <a:pt x="185396" y="157321"/>
                    <a:pt x="218924" y="152559"/>
                  </a:cubicBezTo>
                  <a:cubicBezTo>
                    <a:pt x="233878" y="150463"/>
                    <a:pt x="242260" y="144843"/>
                    <a:pt x="247975" y="129032"/>
                  </a:cubicBezTo>
                  <a:cubicBezTo>
                    <a:pt x="276359" y="50355"/>
                    <a:pt x="347797" y="-6699"/>
                    <a:pt x="434189" y="635"/>
                  </a:cubicBezTo>
                  <a:cubicBezTo>
                    <a:pt x="450953" y="2064"/>
                    <a:pt x="466574" y="7683"/>
                    <a:pt x="482862" y="10922"/>
                  </a:cubicBezTo>
                  <a:cubicBezTo>
                    <a:pt x="483052" y="100743"/>
                    <a:pt x="483147" y="190659"/>
                    <a:pt x="483528" y="280479"/>
                  </a:cubicBezTo>
                  <a:cubicBezTo>
                    <a:pt x="483624" y="305244"/>
                    <a:pt x="495149" y="318484"/>
                    <a:pt x="514961" y="318008"/>
                  </a:cubicBezTo>
                  <a:cubicBezTo>
                    <a:pt x="534011" y="317627"/>
                    <a:pt x="543631" y="305244"/>
                    <a:pt x="543821" y="280575"/>
                  </a:cubicBezTo>
                  <a:cubicBezTo>
                    <a:pt x="544203" y="244665"/>
                    <a:pt x="544393" y="208756"/>
                    <a:pt x="544583" y="172752"/>
                  </a:cubicBezTo>
                  <a:close/>
                  <a:moveTo>
                    <a:pt x="377991" y="144843"/>
                  </a:moveTo>
                  <a:cubicBezTo>
                    <a:pt x="376563" y="141319"/>
                    <a:pt x="374086" y="137318"/>
                    <a:pt x="368657" y="137604"/>
                  </a:cubicBezTo>
                  <a:cubicBezTo>
                    <a:pt x="363323" y="137795"/>
                    <a:pt x="359894" y="141510"/>
                    <a:pt x="359989" y="146558"/>
                  </a:cubicBezTo>
                  <a:cubicBezTo>
                    <a:pt x="360084" y="152463"/>
                    <a:pt x="363608" y="156654"/>
                    <a:pt x="370085" y="155797"/>
                  </a:cubicBezTo>
                  <a:cubicBezTo>
                    <a:pt x="375134" y="155035"/>
                    <a:pt x="377801" y="151225"/>
                    <a:pt x="377991" y="144843"/>
                  </a:cubicBezTo>
                  <a:close/>
                  <a:moveTo>
                    <a:pt x="333986" y="106362"/>
                  </a:moveTo>
                  <a:cubicBezTo>
                    <a:pt x="333129" y="102171"/>
                    <a:pt x="331224" y="98171"/>
                    <a:pt x="325794" y="97504"/>
                  </a:cubicBezTo>
                  <a:cubicBezTo>
                    <a:pt x="320270" y="96837"/>
                    <a:pt x="316841" y="100076"/>
                    <a:pt x="315983" y="105029"/>
                  </a:cubicBezTo>
                  <a:cubicBezTo>
                    <a:pt x="314936" y="111410"/>
                    <a:pt x="318746" y="115411"/>
                    <a:pt x="324651" y="115697"/>
                  </a:cubicBezTo>
                  <a:cubicBezTo>
                    <a:pt x="329795" y="116078"/>
                    <a:pt x="332843" y="112172"/>
                    <a:pt x="333986" y="106362"/>
                  </a:cubicBezTo>
                  <a:close/>
                  <a:moveTo>
                    <a:pt x="428569" y="40544"/>
                  </a:moveTo>
                  <a:cubicBezTo>
                    <a:pt x="428093" y="37020"/>
                    <a:pt x="426474" y="32829"/>
                    <a:pt x="421521" y="31401"/>
                  </a:cubicBezTo>
                  <a:cubicBezTo>
                    <a:pt x="415043" y="29496"/>
                    <a:pt x="411805" y="33115"/>
                    <a:pt x="410948" y="39021"/>
                  </a:cubicBezTo>
                  <a:cubicBezTo>
                    <a:pt x="410281" y="44164"/>
                    <a:pt x="412376" y="47974"/>
                    <a:pt x="417996" y="48546"/>
                  </a:cubicBezTo>
                  <a:cubicBezTo>
                    <a:pt x="423045" y="49212"/>
                    <a:pt x="426664" y="47022"/>
                    <a:pt x="428569" y="40544"/>
                  </a:cubicBezTo>
                  <a:close/>
                  <a:moveTo>
                    <a:pt x="409138" y="96551"/>
                  </a:moveTo>
                  <a:cubicBezTo>
                    <a:pt x="408185" y="91122"/>
                    <a:pt x="404852" y="88455"/>
                    <a:pt x="399708" y="88646"/>
                  </a:cubicBezTo>
                  <a:cubicBezTo>
                    <a:pt x="394374" y="88836"/>
                    <a:pt x="391231" y="91789"/>
                    <a:pt x="391517" y="97218"/>
                  </a:cubicBezTo>
                  <a:cubicBezTo>
                    <a:pt x="391803" y="102743"/>
                    <a:pt x="395327" y="105124"/>
                    <a:pt x="400661" y="104838"/>
                  </a:cubicBezTo>
                  <a:cubicBezTo>
                    <a:pt x="405899" y="104648"/>
                    <a:pt x="408757" y="101695"/>
                    <a:pt x="409138" y="96551"/>
                  </a:cubicBezTo>
                  <a:close/>
                  <a:moveTo>
                    <a:pt x="476575" y="96647"/>
                  </a:moveTo>
                  <a:cubicBezTo>
                    <a:pt x="475623" y="91218"/>
                    <a:pt x="472384" y="88551"/>
                    <a:pt x="467241" y="88741"/>
                  </a:cubicBezTo>
                  <a:cubicBezTo>
                    <a:pt x="461907" y="88931"/>
                    <a:pt x="458858" y="91789"/>
                    <a:pt x="459144" y="97314"/>
                  </a:cubicBezTo>
                  <a:cubicBezTo>
                    <a:pt x="459430" y="102933"/>
                    <a:pt x="462954" y="105219"/>
                    <a:pt x="468193" y="105029"/>
                  </a:cubicBezTo>
                  <a:cubicBezTo>
                    <a:pt x="473337" y="104743"/>
                    <a:pt x="476194" y="101695"/>
                    <a:pt x="476575" y="96647"/>
                  </a:cubicBezTo>
                  <a:close/>
                  <a:moveTo>
                    <a:pt x="427140" y="144462"/>
                  </a:moveTo>
                  <a:cubicBezTo>
                    <a:pt x="422664" y="144939"/>
                    <a:pt x="419520" y="147129"/>
                    <a:pt x="419616" y="151892"/>
                  </a:cubicBezTo>
                  <a:cubicBezTo>
                    <a:pt x="419711" y="157321"/>
                    <a:pt x="422854" y="160655"/>
                    <a:pt x="428283" y="160750"/>
                  </a:cubicBezTo>
                  <a:cubicBezTo>
                    <a:pt x="433617" y="160750"/>
                    <a:pt x="437332" y="157797"/>
                    <a:pt x="436856" y="152177"/>
                  </a:cubicBezTo>
                  <a:cubicBezTo>
                    <a:pt x="436380" y="146748"/>
                    <a:pt x="432570" y="144367"/>
                    <a:pt x="427140" y="144462"/>
                  </a:cubicBezTo>
                  <a:close/>
                </a:path>
              </a:pathLst>
            </a:custGeom>
            <a:solidFill>
              <a:srgbClr val="F4D1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55" name="任意多边形 8">
              <a:extLst>
                <a:ext uri="{FF2B5EF4-FFF2-40B4-BE49-F238E27FC236}">
                  <a16:creationId xmlns:a16="http://schemas.microsoft.com/office/drawing/2014/main" id="{BB0FEE51-C39A-4166-9378-7297FD25F44C}"/>
                </a:ext>
              </a:extLst>
            </p:cNvPr>
            <p:cNvSpPr/>
            <p:nvPr/>
          </p:nvSpPr>
          <p:spPr>
            <a:xfrm>
              <a:off x="8033720" y="2347954"/>
              <a:ext cx="472587" cy="703894"/>
            </a:xfrm>
            <a:custGeom>
              <a:avLst/>
              <a:gdLst>
                <a:gd name="connsiteX0" fmla="*/ 205214 w 472587"/>
                <a:gd name="connsiteY0" fmla="*/ 700236 h 703894"/>
                <a:gd name="connsiteX1" fmla="*/ 41480 w 472587"/>
                <a:gd name="connsiteY1" fmla="*/ 698426 h 703894"/>
                <a:gd name="connsiteX2" fmla="*/ 25573 w 472587"/>
                <a:gd name="connsiteY2" fmla="*/ 697759 h 703894"/>
                <a:gd name="connsiteX3" fmla="*/ 1474 w 472587"/>
                <a:gd name="connsiteY3" fmla="*/ 683567 h 703894"/>
                <a:gd name="connsiteX4" fmla="*/ 10618 w 472587"/>
                <a:gd name="connsiteY4" fmla="*/ 655087 h 703894"/>
                <a:gd name="connsiteX5" fmla="*/ 162828 w 472587"/>
                <a:gd name="connsiteY5" fmla="*/ 502211 h 703894"/>
                <a:gd name="connsiteX6" fmla="*/ 179021 w 472587"/>
                <a:gd name="connsiteY6" fmla="*/ 490305 h 703894"/>
                <a:gd name="connsiteX7" fmla="*/ 176258 w 472587"/>
                <a:gd name="connsiteY7" fmla="*/ 484114 h 703894"/>
                <a:gd name="connsiteX8" fmla="*/ 102440 w 472587"/>
                <a:gd name="connsiteY8" fmla="*/ 481351 h 703894"/>
                <a:gd name="connsiteX9" fmla="*/ 28525 w 472587"/>
                <a:gd name="connsiteY9" fmla="*/ 480494 h 703894"/>
                <a:gd name="connsiteX10" fmla="*/ 1856 w 472587"/>
                <a:gd name="connsiteY10" fmla="*/ 467254 h 703894"/>
                <a:gd name="connsiteX11" fmla="*/ 11095 w 472587"/>
                <a:gd name="connsiteY11" fmla="*/ 436965 h 703894"/>
                <a:gd name="connsiteX12" fmla="*/ 177592 w 472587"/>
                <a:gd name="connsiteY12" fmla="*/ 270087 h 703894"/>
                <a:gd name="connsiteX13" fmla="*/ 188641 w 472587"/>
                <a:gd name="connsiteY13" fmla="*/ 257323 h 703894"/>
                <a:gd name="connsiteX14" fmla="*/ 102725 w 472587"/>
                <a:gd name="connsiteY14" fmla="*/ 257323 h 703894"/>
                <a:gd name="connsiteX15" fmla="*/ 24811 w 472587"/>
                <a:gd name="connsiteY15" fmla="*/ 256561 h 703894"/>
                <a:gd name="connsiteX16" fmla="*/ 2046 w 472587"/>
                <a:gd name="connsiteY16" fmla="*/ 243607 h 703894"/>
                <a:gd name="connsiteX17" fmla="*/ 8237 w 472587"/>
                <a:gd name="connsiteY17" fmla="*/ 216175 h 703894"/>
                <a:gd name="connsiteX18" fmla="*/ 215692 w 472587"/>
                <a:gd name="connsiteY18" fmla="*/ 8340 h 703894"/>
                <a:gd name="connsiteX19" fmla="*/ 250744 w 472587"/>
                <a:gd name="connsiteY19" fmla="*/ 8816 h 703894"/>
                <a:gd name="connsiteX20" fmla="*/ 463723 w 472587"/>
                <a:gd name="connsiteY20" fmla="*/ 222462 h 703894"/>
                <a:gd name="connsiteX21" fmla="*/ 470200 w 472587"/>
                <a:gd name="connsiteY21" fmla="*/ 249513 h 703894"/>
                <a:gd name="connsiteX22" fmla="*/ 443530 w 472587"/>
                <a:gd name="connsiteY22" fmla="*/ 263133 h 703894"/>
                <a:gd name="connsiteX23" fmla="*/ 303798 w 472587"/>
                <a:gd name="connsiteY23" fmla="*/ 260562 h 703894"/>
                <a:gd name="connsiteX24" fmla="*/ 283605 w 472587"/>
                <a:gd name="connsiteY24" fmla="*/ 260562 h 703894"/>
                <a:gd name="connsiteX25" fmla="*/ 294654 w 472587"/>
                <a:gd name="connsiteY25" fmla="*/ 276183 h 703894"/>
                <a:gd name="connsiteX26" fmla="*/ 456674 w 472587"/>
                <a:gd name="connsiteY26" fmla="*/ 439060 h 703894"/>
                <a:gd name="connsiteX27" fmla="*/ 470200 w 472587"/>
                <a:gd name="connsiteY27" fmla="*/ 473160 h 703894"/>
                <a:gd name="connsiteX28" fmla="*/ 435719 w 472587"/>
                <a:gd name="connsiteY28" fmla="*/ 486971 h 703894"/>
                <a:gd name="connsiteX29" fmla="*/ 290654 w 472587"/>
                <a:gd name="connsiteY29" fmla="*/ 486971 h 703894"/>
                <a:gd name="connsiteX30" fmla="*/ 303988 w 472587"/>
                <a:gd name="connsiteY30" fmla="*/ 502782 h 703894"/>
                <a:gd name="connsiteX31" fmla="*/ 458865 w 472587"/>
                <a:gd name="connsiteY31" fmla="*/ 658707 h 703894"/>
                <a:gd name="connsiteX32" fmla="*/ 470581 w 472587"/>
                <a:gd name="connsiteY32" fmla="*/ 689758 h 703894"/>
                <a:gd name="connsiteX33" fmla="*/ 440386 w 472587"/>
                <a:gd name="connsiteY33" fmla="*/ 703855 h 703894"/>
                <a:gd name="connsiteX34" fmla="*/ 266746 w 472587"/>
                <a:gd name="connsiteY34" fmla="*/ 700331 h 703894"/>
                <a:gd name="connsiteX35" fmla="*/ 205214 w 472587"/>
                <a:gd name="connsiteY35" fmla="*/ 700236 h 7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2587" h="703894">
                  <a:moveTo>
                    <a:pt x="205214" y="700236"/>
                  </a:moveTo>
                  <a:cubicBezTo>
                    <a:pt x="150636" y="699664"/>
                    <a:pt x="96058" y="699093"/>
                    <a:pt x="41480" y="698426"/>
                  </a:cubicBezTo>
                  <a:cubicBezTo>
                    <a:pt x="36146" y="698331"/>
                    <a:pt x="30812" y="698140"/>
                    <a:pt x="25573" y="697759"/>
                  </a:cubicBezTo>
                  <a:cubicBezTo>
                    <a:pt x="15190" y="697093"/>
                    <a:pt x="5380" y="694902"/>
                    <a:pt x="1474" y="683567"/>
                  </a:cubicBezTo>
                  <a:cubicBezTo>
                    <a:pt x="-2526" y="672042"/>
                    <a:pt x="2427" y="663279"/>
                    <a:pt x="10618" y="655087"/>
                  </a:cubicBezTo>
                  <a:cubicBezTo>
                    <a:pt x="61482" y="604224"/>
                    <a:pt x="112060" y="553075"/>
                    <a:pt x="162828" y="502211"/>
                  </a:cubicBezTo>
                  <a:cubicBezTo>
                    <a:pt x="167495" y="497544"/>
                    <a:pt x="173591" y="494210"/>
                    <a:pt x="179021" y="490305"/>
                  </a:cubicBezTo>
                  <a:cubicBezTo>
                    <a:pt x="178068" y="488209"/>
                    <a:pt x="177115" y="486209"/>
                    <a:pt x="176258" y="484114"/>
                  </a:cubicBezTo>
                  <a:cubicBezTo>
                    <a:pt x="151684" y="483161"/>
                    <a:pt x="127014" y="481923"/>
                    <a:pt x="102440" y="481351"/>
                  </a:cubicBezTo>
                  <a:cubicBezTo>
                    <a:pt x="77770" y="480780"/>
                    <a:pt x="53195" y="480494"/>
                    <a:pt x="28525" y="480494"/>
                  </a:cubicBezTo>
                  <a:cubicBezTo>
                    <a:pt x="17191" y="480494"/>
                    <a:pt x="6618" y="478875"/>
                    <a:pt x="1856" y="467254"/>
                  </a:cubicBezTo>
                  <a:cubicBezTo>
                    <a:pt x="-3002" y="455253"/>
                    <a:pt x="2237" y="445728"/>
                    <a:pt x="11095" y="436965"/>
                  </a:cubicBezTo>
                  <a:cubicBezTo>
                    <a:pt x="66721" y="381529"/>
                    <a:pt x="122156" y="325808"/>
                    <a:pt x="177592" y="270087"/>
                  </a:cubicBezTo>
                  <a:cubicBezTo>
                    <a:pt x="179782" y="267801"/>
                    <a:pt x="181783" y="265324"/>
                    <a:pt x="188641" y="257323"/>
                  </a:cubicBezTo>
                  <a:cubicBezTo>
                    <a:pt x="156351" y="257323"/>
                    <a:pt x="129586" y="257418"/>
                    <a:pt x="102725" y="257323"/>
                  </a:cubicBezTo>
                  <a:cubicBezTo>
                    <a:pt x="76722" y="257133"/>
                    <a:pt x="50814" y="256656"/>
                    <a:pt x="24811" y="256561"/>
                  </a:cubicBezTo>
                  <a:cubicBezTo>
                    <a:pt x="14619" y="256466"/>
                    <a:pt x="5951" y="253323"/>
                    <a:pt x="2046" y="243607"/>
                  </a:cubicBezTo>
                  <a:cubicBezTo>
                    <a:pt x="-2145" y="233511"/>
                    <a:pt x="236" y="224176"/>
                    <a:pt x="8237" y="216175"/>
                  </a:cubicBezTo>
                  <a:cubicBezTo>
                    <a:pt x="77389" y="146929"/>
                    <a:pt x="146445" y="77587"/>
                    <a:pt x="215692" y="8340"/>
                  </a:cubicBezTo>
                  <a:cubicBezTo>
                    <a:pt x="227217" y="-3186"/>
                    <a:pt x="239409" y="-2519"/>
                    <a:pt x="250744" y="8816"/>
                  </a:cubicBezTo>
                  <a:cubicBezTo>
                    <a:pt x="321800" y="79968"/>
                    <a:pt x="392761" y="151120"/>
                    <a:pt x="463723" y="222462"/>
                  </a:cubicBezTo>
                  <a:cubicBezTo>
                    <a:pt x="471152" y="229987"/>
                    <a:pt x="475344" y="238654"/>
                    <a:pt x="470200" y="249513"/>
                  </a:cubicBezTo>
                  <a:cubicBezTo>
                    <a:pt x="464770" y="260847"/>
                    <a:pt x="454865" y="263324"/>
                    <a:pt x="443530" y="263133"/>
                  </a:cubicBezTo>
                  <a:cubicBezTo>
                    <a:pt x="396952" y="262276"/>
                    <a:pt x="350375" y="261419"/>
                    <a:pt x="303798" y="260562"/>
                  </a:cubicBezTo>
                  <a:cubicBezTo>
                    <a:pt x="297226" y="260466"/>
                    <a:pt x="290654" y="260562"/>
                    <a:pt x="283605" y="260562"/>
                  </a:cubicBezTo>
                  <a:cubicBezTo>
                    <a:pt x="283415" y="269039"/>
                    <a:pt x="290368" y="271992"/>
                    <a:pt x="294654" y="276183"/>
                  </a:cubicBezTo>
                  <a:cubicBezTo>
                    <a:pt x="348566" y="330571"/>
                    <a:pt x="402668" y="384768"/>
                    <a:pt x="456674" y="439060"/>
                  </a:cubicBezTo>
                  <a:cubicBezTo>
                    <a:pt x="466009" y="448395"/>
                    <a:pt x="477534" y="457253"/>
                    <a:pt x="470200" y="473160"/>
                  </a:cubicBezTo>
                  <a:cubicBezTo>
                    <a:pt x="463151" y="488495"/>
                    <a:pt x="449150" y="486971"/>
                    <a:pt x="435719" y="486971"/>
                  </a:cubicBezTo>
                  <a:cubicBezTo>
                    <a:pt x="387427" y="486971"/>
                    <a:pt x="339231" y="486971"/>
                    <a:pt x="290654" y="486971"/>
                  </a:cubicBezTo>
                  <a:cubicBezTo>
                    <a:pt x="292368" y="494019"/>
                    <a:pt x="299131" y="497830"/>
                    <a:pt x="303988" y="502782"/>
                  </a:cubicBezTo>
                  <a:cubicBezTo>
                    <a:pt x="355519" y="554884"/>
                    <a:pt x="407144" y="606700"/>
                    <a:pt x="458865" y="658707"/>
                  </a:cubicBezTo>
                  <a:cubicBezTo>
                    <a:pt x="467438" y="667279"/>
                    <a:pt x="476772" y="675756"/>
                    <a:pt x="470581" y="689758"/>
                  </a:cubicBezTo>
                  <a:cubicBezTo>
                    <a:pt x="464675" y="703189"/>
                    <a:pt x="452959" y="704141"/>
                    <a:pt x="440386" y="703855"/>
                  </a:cubicBezTo>
                  <a:cubicBezTo>
                    <a:pt x="382475" y="702522"/>
                    <a:pt x="324563" y="701474"/>
                    <a:pt x="266746" y="700331"/>
                  </a:cubicBezTo>
                  <a:cubicBezTo>
                    <a:pt x="245981" y="700426"/>
                    <a:pt x="225598" y="700331"/>
                    <a:pt x="205214" y="700236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69" name="任意多边形 9">
              <a:extLst>
                <a:ext uri="{FF2B5EF4-FFF2-40B4-BE49-F238E27FC236}">
                  <a16:creationId xmlns:a16="http://schemas.microsoft.com/office/drawing/2014/main" id="{8F55772A-8D59-42F9-8FDF-11F444E2E094}"/>
                </a:ext>
              </a:extLst>
            </p:cNvPr>
            <p:cNvSpPr/>
            <p:nvPr/>
          </p:nvSpPr>
          <p:spPr>
            <a:xfrm>
              <a:off x="3749509" y="2369689"/>
              <a:ext cx="947286" cy="355792"/>
            </a:xfrm>
            <a:custGeom>
              <a:avLst/>
              <a:gdLst>
                <a:gd name="connsiteX0" fmla="*/ 296520 w 947286"/>
                <a:gd name="connsiteY0" fmla="*/ 119573 h 355792"/>
                <a:gd name="connsiteX1" fmla="*/ 445300 w 947286"/>
                <a:gd name="connsiteY1" fmla="*/ 127670 h 355792"/>
                <a:gd name="connsiteX2" fmla="*/ 463969 w 947286"/>
                <a:gd name="connsiteY2" fmla="*/ 115668 h 355792"/>
                <a:gd name="connsiteX3" fmla="*/ 562362 w 947286"/>
                <a:gd name="connsiteY3" fmla="*/ 8035 h 355792"/>
                <a:gd name="connsiteX4" fmla="*/ 742099 w 947286"/>
                <a:gd name="connsiteY4" fmla="*/ 95951 h 355792"/>
                <a:gd name="connsiteX5" fmla="*/ 777723 w 947286"/>
                <a:gd name="connsiteY5" fmla="*/ 125383 h 355792"/>
                <a:gd name="connsiteX6" fmla="*/ 938790 w 947286"/>
                <a:gd name="connsiteY6" fmla="*/ 290547 h 355792"/>
                <a:gd name="connsiteX7" fmla="*/ 893451 w 947286"/>
                <a:gd name="connsiteY7" fmla="*/ 351316 h 355792"/>
                <a:gd name="connsiteX8" fmla="*/ 659803 w 947286"/>
                <a:gd name="connsiteY8" fmla="*/ 351697 h 355792"/>
                <a:gd name="connsiteX9" fmla="*/ 35344 w 947286"/>
                <a:gd name="connsiteY9" fmla="*/ 355412 h 355792"/>
                <a:gd name="connsiteX10" fmla="*/ 8007 w 947286"/>
                <a:gd name="connsiteY10" fmla="*/ 311597 h 355792"/>
                <a:gd name="connsiteX11" fmla="*/ 221367 w 947286"/>
                <a:gd name="connsiteY11" fmla="*/ 137766 h 355792"/>
                <a:gd name="connsiteX12" fmla="*/ 223082 w 947286"/>
                <a:gd name="connsiteY12" fmla="*/ 163293 h 355792"/>
                <a:gd name="connsiteX13" fmla="*/ 223844 w 947286"/>
                <a:gd name="connsiteY13" fmla="*/ 254733 h 355792"/>
                <a:gd name="connsiteX14" fmla="*/ 263182 w 947286"/>
                <a:gd name="connsiteY14" fmla="*/ 287118 h 355792"/>
                <a:gd name="connsiteX15" fmla="*/ 297282 w 947286"/>
                <a:gd name="connsiteY15" fmla="*/ 250447 h 355792"/>
                <a:gd name="connsiteX16" fmla="*/ 296520 w 947286"/>
                <a:gd name="connsiteY16" fmla="*/ 119573 h 35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7286" h="355792">
                  <a:moveTo>
                    <a:pt x="296520" y="119573"/>
                  </a:moveTo>
                  <a:cubicBezTo>
                    <a:pt x="346431" y="117192"/>
                    <a:pt x="396437" y="115097"/>
                    <a:pt x="445300" y="127670"/>
                  </a:cubicBezTo>
                  <a:cubicBezTo>
                    <a:pt x="458445" y="131099"/>
                    <a:pt x="460921" y="125669"/>
                    <a:pt x="463969" y="115668"/>
                  </a:cubicBezTo>
                  <a:cubicBezTo>
                    <a:pt x="479876" y="64519"/>
                    <a:pt x="510832" y="26228"/>
                    <a:pt x="562362" y="8035"/>
                  </a:cubicBezTo>
                  <a:cubicBezTo>
                    <a:pt x="634181" y="-17301"/>
                    <a:pt x="708571" y="18703"/>
                    <a:pt x="742099" y="95951"/>
                  </a:cubicBezTo>
                  <a:cubicBezTo>
                    <a:pt x="749814" y="113668"/>
                    <a:pt x="758482" y="120621"/>
                    <a:pt x="777723" y="125383"/>
                  </a:cubicBezTo>
                  <a:cubicBezTo>
                    <a:pt x="865067" y="146529"/>
                    <a:pt x="916978" y="206060"/>
                    <a:pt x="938790" y="290547"/>
                  </a:cubicBezTo>
                  <a:cubicBezTo>
                    <a:pt x="955935" y="356936"/>
                    <a:pt x="950125" y="351697"/>
                    <a:pt x="893451" y="351316"/>
                  </a:cubicBezTo>
                  <a:cubicBezTo>
                    <a:pt x="815537" y="350840"/>
                    <a:pt x="737622" y="348745"/>
                    <a:pt x="659803" y="351697"/>
                  </a:cubicBezTo>
                  <a:cubicBezTo>
                    <a:pt x="451682" y="359603"/>
                    <a:pt x="243561" y="353222"/>
                    <a:pt x="35344" y="355412"/>
                  </a:cubicBezTo>
                  <a:cubicBezTo>
                    <a:pt x="-184" y="355793"/>
                    <a:pt x="-8185" y="343030"/>
                    <a:pt x="8007" y="311597"/>
                  </a:cubicBezTo>
                  <a:cubicBezTo>
                    <a:pt x="53823" y="222729"/>
                    <a:pt x="127165" y="167389"/>
                    <a:pt x="221367" y="137766"/>
                  </a:cubicBezTo>
                  <a:cubicBezTo>
                    <a:pt x="224796" y="146053"/>
                    <a:pt x="222987" y="154816"/>
                    <a:pt x="223082" y="163293"/>
                  </a:cubicBezTo>
                  <a:cubicBezTo>
                    <a:pt x="223463" y="193773"/>
                    <a:pt x="222510" y="224253"/>
                    <a:pt x="223844" y="254733"/>
                  </a:cubicBezTo>
                  <a:cubicBezTo>
                    <a:pt x="224796" y="276450"/>
                    <a:pt x="241560" y="289118"/>
                    <a:pt x="263182" y="287118"/>
                  </a:cubicBezTo>
                  <a:cubicBezTo>
                    <a:pt x="280518" y="285499"/>
                    <a:pt x="298329" y="266258"/>
                    <a:pt x="297282" y="250447"/>
                  </a:cubicBezTo>
                  <a:cubicBezTo>
                    <a:pt x="294329" y="206822"/>
                    <a:pt x="295948" y="163198"/>
                    <a:pt x="296520" y="119573"/>
                  </a:cubicBezTo>
                  <a:close/>
                </a:path>
              </a:pathLst>
            </a:custGeom>
            <a:solidFill>
              <a:srgbClr val="F4D1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0" name="任意多边形 10">
              <a:extLst>
                <a:ext uri="{FF2B5EF4-FFF2-40B4-BE49-F238E27FC236}">
                  <a16:creationId xmlns:a16="http://schemas.microsoft.com/office/drawing/2014/main" id="{0BE2D7D0-DD38-418B-8C06-10768201A19A}"/>
                </a:ext>
              </a:extLst>
            </p:cNvPr>
            <p:cNvSpPr/>
            <p:nvPr/>
          </p:nvSpPr>
          <p:spPr>
            <a:xfrm>
              <a:off x="3571322" y="4141755"/>
              <a:ext cx="774659" cy="429388"/>
            </a:xfrm>
            <a:custGeom>
              <a:avLst/>
              <a:gdLst>
                <a:gd name="connsiteX0" fmla="*/ 446989 w 774659"/>
                <a:gd name="connsiteY0" fmla="*/ 0 h 429388"/>
                <a:gd name="connsiteX1" fmla="*/ 597960 w 774659"/>
                <a:gd name="connsiteY1" fmla="*/ 142208 h 429388"/>
                <a:gd name="connsiteX2" fmla="*/ 606533 w 774659"/>
                <a:gd name="connsiteY2" fmla="*/ 199168 h 429388"/>
                <a:gd name="connsiteX3" fmla="*/ 620058 w 774659"/>
                <a:gd name="connsiteY3" fmla="*/ 242507 h 429388"/>
                <a:gd name="connsiteX4" fmla="*/ 635393 w 774659"/>
                <a:gd name="connsiteY4" fmla="*/ 249174 h 429388"/>
                <a:gd name="connsiteX5" fmla="*/ 774649 w 774659"/>
                <a:gd name="connsiteY5" fmla="*/ 411956 h 429388"/>
                <a:gd name="connsiteX6" fmla="*/ 758266 w 774659"/>
                <a:gd name="connsiteY6" fmla="*/ 429387 h 429388"/>
                <a:gd name="connsiteX7" fmla="*/ 21031 w 774659"/>
                <a:gd name="connsiteY7" fmla="*/ 429387 h 429388"/>
                <a:gd name="connsiteX8" fmla="*/ 171 w 774659"/>
                <a:gd name="connsiteY8" fmla="*/ 407194 h 429388"/>
                <a:gd name="connsiteX9" fmla="*/ 208864 w 774659"/>
                <a:gd name="connsiteY9" fmla="*/ 150876 h 429388"/>
                <a:gd name="connsiteX10" fmla="*/ 224675 w 774659"/>
                <a:gd name="connsiteY10" fmla="*/ 148590 h 429388"/>
                <a:gd name="connsiteX11" fmla="*/ 246773 w 774659"/>
                <a:gd name="connsiteY11" fmla="*/ 130016 h 429388"/>
                <a:gd name="connsiteX12" fmla="*/ 354501 w 774659"/>
                <a:gd name="connsiteY12" fmla="*/ 11335 h 429388"/>
                <a:gd name="connsiteX13" fmla="*/ 355739 w 774659"/>
                <a:gd name="connsiteY13" fmla="*/ 97060 h 429388"/>
                <a:gd name="connsiteX14" fmla="*/ 358311 w 774659"/>
                <a:gd name="connsiteY14" fmla="*/ 154686 h 429388"/>
                <a:gd name="connsiteX15" fmla="*/ 400507 w 774659"/>
                <a:gd name="connsiteY15" fmla="*/ 188119 h 429388"/>
                <a:gd name="connsiteX16" fmla="*/ 442988 w 774659"/>
                <a:gd name="connsiteY16" fmla="*/ 155162 h 429388"/>
                <a:gd name="connsiteX17" fmla="*/ 445751 w 774659"/>
                <a:gd name="connsiteY17" fmla="*/ 127540 h 429388"/>
                <a:gd name="connsiteX18" fmla="*/ 446989 w 774659"/>
                <a:gd name="connsiteY18" fmla="*/ 0 h 429388"/>
                <a:gd name="connsiteX19" fmla="*/ 477469 w 774659"/>
                <a:gd name="connsiteY19" fmla="*/ 93536 h 429388"/>
                <a:gd name="connsiteX20" fmla="*/ 468420 w 774659"/>
                <a:gd name="connsiteY20" fmla="*/ 85249 h 429388"/>
                <a:gd name="connsiteX21" fmla="*/ 459467 w 774659"/>
                <a:gd name="connsiteY21" fmla="*/ 93345 h 429388"/>
                <a:gd name="connsiteX22" fmla="*/ 468992 w 774659"/>
                <a:gd name="connsiteY22" fmla="*/ 102870 h 429388"/>
                <a:gd name="connsiteX23" fmla="*/ 477469 w 774659"/>
                <a:gd name="connsiteY23" fmla="*/ 93536 h 429388"/>
                <a:gd name="connsiteX24" fmla="*/ 334403 w 774659"/>
                <a:gd name="connsiteY24" fmla="*/ 103251 h 429388"/>
                <a:gd name="connsiteX25" fmla="*/ 326402 w 774659"/>
                <a:gd name="connsiteY25" fmla="*/ 94202 h 429388"/>
                <a:gd name="connsiteX26" fmla="*/ 316306 w 774659"/>
                <a:gd name="connsiteY26" fmla="*/ 103442 h 429388"/>
                <a:gd name="connsiteX27" fmla="*/ 324974 w 774659"/>
                <a:gd name="connsiteY27" fmla="*/ 112395 h 429388"/>
                <a:gd name="connsiteX28" fmla="*/ 334403 w 774659"/>
                <a:gd name="connsiteY28" fmla="*/ 103251 h 42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4659" h="429388">
                  <a:moveTo>
                    <a:pt x="446989" y="0"/>
                  </a:moveTo>
                  <a:cubicBezTo>
                    <a:pt x="515188" y="8382"/>
                    <a:pt x="577481" y="66675"/>
                    <a:pt x="597960" y="142208"/>
                  </a:cubicBezTo>
                  <a:cubicBezTo>
                    <a:pt x="603008" y="160782"/>
                    <a:pt x="607961" y="179642"/>
                    <a:pt x="606533" y="199168"/>
                  </a:cubicBezTo>
                  <a:cubicBezTo>
                    <a:pt x="605294" y="215646"/>
                    <a:pt x="615867" y="227933"/>
                    <a:pt x="620058" y="242507"/>
                  </a:cubicBezTo>
                  <a:cubicBezTo>
                    <a:pt x="622058" y="249460"/>
                    <a:pt x="629583" y="248317"/>
                    <a:pt x="635393" y="249174"/>
                  </a:cubicBezTo>
                  <a:cubicBezTo>
                    <a:pt x="710546" y="260985"/>
                    <a:pt x="775601" y="337566"/>
                    <a:pt x="774649" y="411956"/>
                  </a:cubicBezTo>
                  <a:cubicBezTo>
                    <a:pt x="774458" y="424339"/>
                    <a:pt x="772077" y="429483"/>
                    <a:pt x="758266" y="429387"/>
                  </a:cubicBezTo>
                  <a:cubicBezTo>
                    <a:pt x="512521" y="429006"/>
                    <a:pt x="266776" y="429006"/>
                    <a:pt x="21031" y="429387"/>
                  </a:cubicBezTo>
                  <a:cubicBezTo>
                    <a:pt x="4267" y="429387"/>
                    <a:pt x="-1067" y="420148"/>
                    <a:pt x="171" y="407194"/>
                  </a:cubicBezTo>
                  <a:cubicBezTo>
                    <a:pt x="11696" y="288322"/>
                    <a:pt x="88373" y="178689"/>
                    <a:pt x="208864" y="150876"/>
                  </a:cubicBezTo>
                  <a:cubicBezTo>
                    <a:pt x="214007" y="149638"/>
                    <a:pt x="219341" y="148971"/>
                    <a:pt x="224675" y="148590"/>
                  </a:cubicBezTo>
                  <a:cubicBezTo>
                    <a:pt x="236772" y="147828"/>
                    <a:pt x="242487" y="141542"/>
                    <a:pt x="246773" y="130016"/>
                  </a:cubicBezTo>
                  <a:cubicBezTo>
                    <a:pt x="266585" y="76105"/>
                    <a:pt x="299161" y="33147"/>
                    <a:pt x="354501" y="11335"/>
                  </a:cubicBezTo>
                  <a:cubicBezTo>
                    <a:pt x="354882" y="39910"/>
                    <a:pt x="355073" y="68485"/>
                    <a:pt x="355739" y="97060"/>
                  </a:cubicBezTo>
                  <a:cubicBezTo>
                    <a:pt x="356216" y="116300"/>
                    <a:pt x="353358" y="135731"/>
                    <a:pt x="358311" y="154686"/>
                  </a:cubicBezTo>
                  <a:cubicBezTo>
                    <a:pt x="363359" y="174117"/>
                    <a:pt x="380981" y="187928"/>
                    <a:pt x="400507" y="188119"/>
                  </a:cubicBezTo>
                  <a:cubicBezTo>
                    <a:pt x="419557" y="188309"/>
                    <a:pt x="438416" y="174308"/>
                    <a:pt x="442988" y="155162"/>
                  </a:cubicBezTo>
                  <a:cubicBezTo>
                    <a:pt x="445179" y="146209"/>
                    <a:pt x="445655" y="136779"/>
                    <a:pt x="445751" y="127540"/>
                  </a:cubicBezTo>
                  <a:cubicBezTo>
                    <a:pt x="446417" y="85058"/>
                    <a:pt x="446608" y="42482"/>
                    <a:pt x="446989" y="0"/>
                  </a:cubicBezTo>
                  <a:close/>
                  <a:moveTo>
                    <a:pt x="477469" y="93536"/>
                  </a:moveTo>
                  <a:cubicBezTo>
                    <a:pt x="476612" y="88583"/>
                    <a:pt x="473754" y="85344"/>
                    <a:pt x="468420" y="85249"/>
                  </a:cubicBezTo>
                  <a:cubicBezTo>
                    <a:pt x="463086" y="85154"/>
                    <a:pt x="459467" y="87630"/>
                    <a:pt x="459467" y="93345"/>
                  </a:cubicBezTo>
                  <a:cubicBezTo>
                    <a:pt x="459467" y="99441"/>
                    <a:pt x="462419" y="103632"/>
                    <a:pt x="468992" y="102870"/>
                  </a:cubicBezTo>
                  <a:cubicBezTo>
                    <a:pt x="473849" y="102299"/>
                    <a:pt x="477374" y="99346"/>
                    <a:pt x="477469" y="93536"/>
                  </a:cubicBezTo>
                  <a:close/>
                  <a:moveTo>
                    <a:pt x="334403" y="103251"/>
                  </a:moveTo>
                  <a:cubicBezTo>
                    <a:pt x="333832" y="98965"/>
                    <a:pt x="331641" y="94869"/>
                    <a:pt x="326402" y="94202"/>
                  </a:cubicBezTo>
                  <a:cubicBezTo>
                    <a:pt x="319925" y="93441"/>
                    <a:pt x="316306" y="97536"/>
                    <a:pt x="316306" y="103442"/>
                  </a:cubicBezTo>
                  <a:cubicBezTo>
                    <a:pt x="316211" y="108490"/>
                    <a:pt x="319735" y="112300"/>
                    <a:pt x="324974" y="112395"/>
                  </a:cubicBezTo>
                  <a:cubicBezTo>
                    <a:pt x="330212" y="112491"/>
                    <a:pt x="333260" y="109061"/>
                    <a:pt x="334403" y="103251"/>
                  </a:cubicBezTo>
                  <a:close/>
                </a:path>
              </a:pathLst>
            </a:custGeom>
            <a:solidFill>
              <a:srgbClr val="F4D1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1" name="任意多边形 11">
              <a:extLst>
                <a:ext uri="{FF2B5EF4-FFF2-40B4-BE49-F238E27FC236}">
                  <a16:creationId xmlns:a16="http://schemas.microsoft.com/office/drawing/2014/main" id="{633F790E-4162-4767-A26F-70914792734A}"/>
                </a:ext>
              </a:extLst>
            </p:cNvPr>
            <p:cNvSpPr/>
            <p:nvPr/>
          </p:nvSpPr>
          <p:spPr>
            <a:xfrm>
              <a:off x="3711206" y="3349941"/>
              <a:ext cx="519635" cy="528603"/>
            </a:xfrm>
            <a:custGeom>
              <a:avLst/>
              <a:gdLst>
                <a:gd name="connsiteX0" fmla="*/ 216141 w 519635"/>
                <a:gd name="connsiteY0" fmla="*/ 525400 h 528603"/>
                <a:gd name="connsiteX1" fmla="*/ 42501 w 519635"/>
                <a:gd name="connsiteY1" fmla="*/ 521875 h 528603"/>
                <a:gd name="connsiteX2" fmla="*/ 3162 w 519635"/>
                <a:gd name="connsiteY2" fmla="*/ 501206 h 528603"/>
                <a:gd name="connsiteX3" fmla="*/ 16593 w 519635"/>
                <a:gd name="connsiteY3" fmla="*/ 458820 h 528603"/>
                <a:gd name="connsiteX4" fmla="*/ 163373 w 519635"/>
                <a:gd name="connsiteY4" fmla="*/ 311849 h 528603"/>
                <a:gd name="connsiteX5" fmla="*/ 180994 w 519635"/>
                <a:gd name="connsiteY5" fmla="*/ 293275 h 528603"/>
                <a:gd name="connsiteX6" fmla="*/ 125273 w 519635"/>
                <a:gd name="connsiteY6" fmla="*/ 290704 h 528603"/>
                <a:gd name="connsiteX7" fmla="*/ 37357 w 519635"/>
                <a:gd name="connsiteY7" fmla="*/ 289846 h 528603"/>
                <a:gd name="connsiteX8" fmla="*/ 3353 w 519635"/>
                <a:gd name="connsiteY8" fmla="*/ 270129 h 528603"/>
                <a:gd name="connsiteX9" fmla="*/ 11735 w 519635"/>
                <a:gd name="connsiteY9" fmla="*/ 232029 h 528603"/>
                <a:gd name="connsiteX10" fmla="*/ 231858 w 519635"/>
                <a:gd name="connsiteY10" fmla="*/ 11526 h 528603"/>
                <a:gd name="connsiteX11" fmla="*/ 281578 w 519635"/>
                <a:gd name="connsiteY11" fmla="*/ 11335 h 528603"/>
                <a:gd name="connsiteX12" fmla="*/ 508845 w 519635"/>
                <a:gd name="connsiteY12" fmla="*/ 238792 h 528603"/>
                <a:gd name="connsiteX13" fmla="*/ 516369 w 519635"/>
                <a:gd name="connsiteY13" fmla="*/ 277273 h 528603"/>
                <a:gd name="connsiteX14" fmla="*/ 482079 w 519635"/>
                <a:gd name="connsiteY14" fmla="*/ 296704 h 528603"/>
                <a:gd name="connsiteX15" fmla="*/ 337490 w 519635"/>
                <a:gd name="connsiteY15" fmla="*/ 296704 h 528603"/>
                <a:gd name="connsiteX16" fmla="*/ 349682 w 519635"/>
                <a:gd name="connsiteY16" fmla="*/ 310992 h 528603"/>
                <a:gd name="connsiteX17" fmla="*/ 502082 w 519635"/>
                <a:gd name="connsiteY17" fmla="*/ 463582 h 528603"/>
                <a:gd name="connsiteX18" fmla="*/ 517036 w 519635"/>
                <a:gd name="connsiteY18" fmla="*/ 507588 h 528603"/>
                <a:gd name="connsiteX19" fmla="*/ 473793 w 519635"/>
                <a:gd name="connsiteY19" fmla="*/ 528543 h 528603"/>
                <a:gd name="connsiteX20" fmla="*/ 306057 w 519635"/>
                <a:gd name="connsiteY20" fmla="*/ 525400 h 528603"/>
                <a:gd name="connsiteX21" fmla="*/ 216141 w 519635"/>
                <a:gd name="connsiteY21" fmla="*/ 525400 h 52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9635" h="528603">
                  <a:moveTo>
                    <a:pt x="216141" y="525400"/>
                  </a:moveTo>
                  <a:cubicBezTo>
                    <a:pt x="158229" y="524161"/>
                    <a:pt x="100413" y="522637"/>
                    <a:pt x="42501" y="521875"/>
                  </a:cubicBezTo>
                  <a:cubicBezTo>
                    <a:pt x="25356" y="521685"/>
                    <a:pt x="10592" y="518827"/>
                    <a:pt x="3162" y="501206"/>
                  </a:cubicBezTo>
                  <a:cubicBezTo>
                    <a:pt x="-4458" y="483299"/>
                    <a:pt x="4782" y="470726"/>
                    <a:pt x="16593" y="458820"/>
                  </a:cubicBezTo>
                  <a:cubicBezTo>
                    <a:pt x="65551" y="409861"/>
                    <a:pt x="114510" y="360903"/>
                    <a:pt x="163373" y="311849"/>
                  </a:cubicBezTo>
                  <a:cubicBezTo>
                    <a:pt x="168421" y="306801"/>
                    <a:pt x="173279" y="301467"/>
                    <a:pt x="180994" y="293275"/>
                  </a:cubicBezTo>
                  <a:cubicBezTo>
                    <a:pt x="160134" y="292323"/>
                    <a:pt x="142704" y="291084"/>
                    <a:pt x="125273" y="290704"/>
                  </a:cubicBezTo>
                  <a:cubicBezTo>
                    <a:pt x="96031" y="290037"/>
                    <a:pt x="66694" y="289656"/>
                    <a:pt x="37357" y="289846"/>
                  </a:cubicBezTo>
                  <a:cubicBezTo>
                    <a:pt x="21736" y="289941"/>
                    <a:pt x="10116" y="284226"/>
                    <a:pt x="3353" y="270129"/>
                  </a:cubicBezTo>
                  <a:cubicBezTo>
                    <a:pt x="-3696" y="255556"/>
                    <a:pt x="972" y="242793"/>
                    <a:pt x="11735" y="232029"/>
                  </a:cubicBezTo>
                  <a:cubicBezTo>
                    <a:pt x="84982" y="158401"/>
                    <a:pt x="158229" y="84773"/>
                    <a:pt x="231858" y="11526"/>
                  </a:cubicBezTo>
                  <a:cubicBezTo>
                    <a:pt x="247193" y="-3714"/>
                    <a:pt x="266243" y="-3905"/>
                    <a:pt x="281578" y="11335"/>
                  </a:cubicBezTo>
                  <a:cubicBezTo>
                    <a:pt x="357588" y="86869"/>
                    <a:pt x="433216" y="162878"/>
                    <a:pt x="508845" y="238792"/>
                  </a:cubicBezTo>
                  <a:cubicBezTo>
                    <a:pt x="519894" y="249841"/>
                    <a:pt x="522561" y="263176"/>
                    <a:pt x="516369" y="277273"/>
                  </a:cubicBezTo>
                  <a:cubicBezTo>
                    <a:pt x="509988" y="291846"/>
                    <a:pt x="497129" y="296609"/>
                    <a:pt x="482079" y="296704"/>
                  </a:cubicBezTo>
                  <a:cubicBezTo>
                    <a:pt x="434169" y="296704"/>
                    <a:pt x="386258" y="296704"/>
                    <a:pt x="337490" y="296704"/>
                  </a:cubicBezTo>
                  <a:cubicBezTo>
                    <a:pt x="337871" y="302800"/>
                    <a:pt x="345015" y="306324"/>
                    <a:pt x="349682" y="310992"/>
                  </a:cubicBezTo>
                  <a:cubicBezTo>
                    <a:pt x="400355" y="362046"/>
                    <a:pt x="451028" y="413100"/>
                    <a:pt x="502082" y="463582"/>
                  </a:cubicBezTo>
                  <a:cubicBezTo>
                    <a:pt x="514750" y="476155"/>
                    <a:pt x="524180" y="489395"/>
                    <a:pt x="517036" y="507588"/>
                  </a:cubicBezTo>
                  <a:cubicBezTo>
                    <a:pt x="509321" y="527114"/>
                    <a:pt x="492081" y="529019"/>
                    <a:pt x="473793" y="528543"/>
                  </a:cubicBezTo>
                  <a:cubicBezTo>
                    <a:pt x="417881" y="527304"/>
                    <a:pt x="361969" y="526447"/>
                    <a:pt x="306057" y="525400"/>
                  </a:cubicBezTo>
                  <a:cubicBezTo>
                    <a:pt x="276339" y="525495"/>
                    <a:pt x="246240" y="525400"/>
                    <a:pt x="216141" y="525400"/>
                  </a:cubicBezTo>
                  <a:close/>
                </a:path>
              </a:pathLst>
            </a:custGeom>
            <a:solidFill>
              <a:srgbClr val="4E9C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2" name="任意多边形 12">
              <a:extLst>
                <a:ext uri="{FF2B5EF4-FFF2-40B4-BE49-F238E27FC236}">
                  <a16:creationId xmlns:a16="http://schemas.microsoft.com/office/drawing/2014/main" id="{AE2B0CE1-F837-429B-9A40-D5B9DD81481C}"/>
                </a:ext>
              </a:extLst>
            </p:cNvPr>
            <p:cNvSpPr/>
            <p:nvPr/>
          </p:nvSpPr>
          <p:spPr>
            <a:xfrm>
              <a:off x="3797211" y="1853445"/>
              <a:ext cx="421716" cy="434315"/>
            </a:xfrm>
            <a:custGeom>
              <a:avLst/>
              <a:gdLst>
                <a:gd name="connsiteX0" fmla="*/ 175189 w 421716"/>
                <a:gd name="connsiteY0" fmla="*/ 431506 h 434315"/>
                <a:gd name="connsiteX1" fmla="*/ 33553 w 421716"/>
                <a:gd name="connsiteY1" fmla="*/ 428268 h 434315"/>
                <a:gd name="connsiteX2" fmla="*/ 2215 w 421716"/>
                <a:gd name="connsiteY2" fmla="*/ 412266 h 434315"/>
                <a:gd name="connsiteX3" fmla="*/ 12883 w 421716"/>
                <a:gd name="connsiteY3" fmla="*/ 376738 h 434315"/>
                <a:gd name="connsiteX4" fmla="*/ 130803 w 421716"/>
                <a:gd name="connsiteY4" fmla="*/ 257580 h 434315"/>
                <a:gd name="connsiteX5" fmla="*/ 147853 w 421716"/>
                <a:gd name="connsiteY5" fmla="*/ 239387 h 434315"/>
                <a:gd name="connsiteX6" fmla="*/ 102799 w 421716"/>
                <a:gd name="connsiteY6" fmla="*/ 239387 h 434315"/>
                <a:gd name="connsiteX7" fmla="*/ 28981 w 421716"/>
                <a:gd name="connsiteY7" fmla="*/ 238720 h 434315"/>
                <a:gd name="connsiteX8" fmla="*/ 2120 w 421716"/>
                <a:gd name="connsiteY8" fmla="*/ 221671 h 434315"/>
                <a:gd name="connsiteX9" fmla="*/ 8883 w 421716"/>
                <a:gd name="connsiteY9" fmla="*/ 190524 h 434315"/>
                <a:gd name="connsiteX10" fmla="*/ 187477 w 421716"/>
                <a:gd name="connsiteY10" fmla="*/ 10692 h 434315"/>
                <a:gd name="connsiteX11" fmla="*/ 229196 w 421716"/>
                <a:gd name="connsiteY11" fmla="*/ 10882 h 434315"/>
                <a:gd name="connsiteX12" fmla="*/ 411790 w 421716"/>
                <a:gd name="connsiteY12" fmla="*/ 195191 h 434315"/>
                <a:gd name="connsiteX13" fmla="*/ 419125 w 421716"/>
                <a:gd name="connsiteY13" fmla="*/ 227862 h 434315"/>
                <a:gd name="connsiteX14" fmla="*/ 391597 w 421716"/>
                <a:gd name="connsiteY14" fmla="*/ 243578 h 434315"/>
                <a:gd name="connsiteX15" fmla="*/ 275773 w 421716"/>
                <a:gd name="connsiteY15" fmla="*/ 243483 h 434315"/>
                <a:gd name="connsiteX16" fmla="*/ 285203 w 421716"/>
                <a:gd name="connsiteY16" fmla="*/ 257294 h 434315"/>
                <a:gd name="connsiteX17" fmla="*/ 407504 w 421716"/>
                <a:gd name="connsiteY17" fmla="*/ 380548 h 434315"/>
                <a:gd name="connsiteX18" fmla="*/ 419411 w 421716"/>
                <a:gd name="connsiteY18" fmla="*/ 417600 h 434315"/>
                <a:gd name="connsiteX19" fmla="*/ 384263 w 421716"/>
                <a:gd name="connsiteY19" fmla="*/ 434269 h 434315"/>
                <a:gd name="connsiteX20" fmla="*/ 248627 w 421716"/>
                <a:gd name="connsiteY20" fmla="*/ 431506 h 434315"/>
                <a:gd name="connsiteX21" fmla="*/ 175189 w 421716"/>
                <a:gd name="connsiteY21" fmla="*/ 431506 h 43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1716" h="434315">
                  <a:moveTo>
                    <a:pt x="175189" y="431506"/>
                  </a:moveTo>
                  <a:cubicBezTo>
                    <a:pt x="127945" y="430363"/>
                    <a:pt x="80797" y="429030"/>
                    <a:pt x="33553" y="428268"/>
                  </a:cubicBezTo>
                  <a:cubicBezTo>
                    <a:pt x="20027" y="428077"/>
                    <a:pt x="7740" y="426172"/>
                    <a:pt x="2215" y="412266"/>
                  </a:cubicBezTo>
                  <a:cubicBezTo>
                    <a:pt x="-3404" y="398169"/>
                    <a:pt x="2406" y="387120"/>
                    <a:pt x="12883" y="376738"/>
                  </a:cubicBezTo>
                  <a:cubicBezTo>
                    <a:pt x="52507" y="337304"/>
                    <a:pt x="91560" y="297394"/>
                    <a:pt x="130803" y="257580"/>
                  </a:cubicBezTo>
                  <a:cubicBezTo>
                    <a:pt x="135375" y="252913"/>
                    <a:pt x="139756" y="248150"/>
                    <a:pt x="147853" y="239387"/>
                  </a:cubicBezTo>
                  <a:cubicBezTo>
                    <a:pt x="129946" y="239387"/>
                    <a:pt x="116325" y="239482"/>
                    <a:pt x="102799" y="239387"/>
                  </a:cubicBezTo>
                  <a:cubicBezTo>
                    <a:pt x="78225" y="239197"/>
                    <a:pt x="53555" y="239101"/>
                    <a:pt x="28981" y="238720"/>
                  </a:cubicBezTo>
                  <a:cubicBezTo>
                    <a:pt x="16693" y="238530"/>
                    <a:pt x="6502" y="233577"/>
                    <a:pt x="2120" y="221671"/>
                  </a:cubicBezTo>
                  <a:cubicBezTo>
                    <a:pt x="-2071" y="210336"/>
                    <a:pt x="-166" y="199668"/>
                    <a:pt x="8883" y="190524"/>
                  </a:cubicBezTo>
                  <a:cubicBezTo>
                    <a:pt x="68509" y="130612"/>
                    <a:pt x="127755" y="70414"/>
                    <a:pt x="187477" y="10692"/>
                  </a:cubicBezTo>
                  <a:cubicBezTo>
                    <a:pt x="201764" y="-3596"/>
                    <a:pt x="214813" y="-3596"/>
                    <a:pt x="229196" y="10882"/>
                  </a:cubicBezTo>
                  <a:cubicBezTo>
                    <a:pt x="290251" y="72128"/>
                    <a:pt x="350830" y="133850"/>
                    <a:pt x="411790" y="195191"/>
                  </a:cubicBezTo>
                  <a:cubicBezTo>
                    <a:pt x="421411" y="204907"/>
                    <a:pt x="424268" y="215860"/>
                    <a:pt x="419125" y="227862"/>
                  </a:cubicBezTo>
                  <a:cubicBezTo>
                    <a:pt x="414172" y="239482"/>
                    <a:pt x="404170" y="243673"/>
                    <a:pt x="391597" y="243578"/>
                  </a:cubicBezTo>
                  <a:cubicBezTo>
                    <a:pt x="353021" y="243292"/>
                    <a:pt x="314540" y="243483"/>
                    <a:pt x="275773" y="243483"/>
                  </a:cubicBezTo>
                  <a:cubicBezTo>
                    <a:pt x="274821" y="250912"/>
                    <a:pt x="281393" y="253389"/>
                    <a:pt x="285203" y="257294"/>
                  </a:cubicBezTo>
                  <a:cubicBezTo>
                    <a:pt x="325780" y="298537"/>
                    <a:pt x="366451" y="339781"/>
                    <a:pt x="407504" y="380548"/>
                  </a:cubicBezTo>
                  <a:cubicBezTo>
                    <a:pt x="418267" y="391216"/>
                    <a:pt x="425697" y="402550"/>
                    <a:pt x="419411" y="417600"/>
                  </a:cubicBezTo>
                  <a:cubicBezTo>
                    <a:pt x="412933" y="433030"/>
                    <a:pt x="399027" y="434650"/>
                    <a:pt x="384263" y="434269"/>
                  </a:cubicBezTo>
                  <a:cubicBezTo>
                    <a:pt x="339019" y="433126"/>
                    <a:pt x="293776" y="432364"/>
                    <a:pt x="248627" y="431506"/>
                  </a:cubicBezTo>
                  <a:cubicBezTo>
                    <a:pt x="224148" y="431506"/>
                    <a:pt x="199669" y="431506"/>
                    <a:pt x="175189" y="431506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3" name="任意多边形 13">
              <a:extLst>
                <a:ext uri="{FF2B5EF4-FFF2-40B4-BE49-F238E27FC236}">
                  <a16:creationId xmlns:a16="http://schemas.microsoft.com/office/drawing/2014/main" id="{95D54E3A-B041-4F9B-8573-AA44AED8F97A}"/>
                </a:ext>
              </a:extLst>
            </p:cNvPr>
            <p:cNvSpPr/>
            <p:nvPr/>
          </p:nvSpPr>
          <p:spPr>
            <a:xfrm>
              <a:off x="7634996" y="4150422"/>
              <a:ext cx="257272" cy="416179"/>
            </a:xfrm>
            <a:custGeom>
              <a:avLst/>
              <a:gdLst>
                <a:gd name="connsiteX0" fmla="*/ 147310 w 257272"/>
                <a:gd name="connsiteY0" fmla="*/ 412909 h 416179"/>
                <a:gd name="connsiteX1" fmla="*/ 63109 w 257272"/>
                <a:gd name="connsiteY1" fmla="*/ 367760 h 416179"/>
                <a:gd name="connsiteX2" fmla="*/ 24532 w 257272"/>
                <a:gd name="connsiteY2" fmla="*/ 209264 h 416179"/>
                <a:gd name="connsiteX3" fmla="*/ 815 w 257272"/>
                <a:gd name="connsiteY3" fmla="*/ 84106 h 416179"/>
                <a:gd name="connsiteX4" fmla="*/ 68823 w 257272"/>
                <a:gd name="connsiteY4" fmla="*/ 0 h 416179"/>
                <a:gd name="connsiteX5" fmla="*/ 176361 w 257272"/>
                <a:gd name="connsiteY5" fmla="*/ 51245 h 416179"/>
                <a:gd name="connsiteX6" fmla="*/ 174170 w 257272"/>
                <a:gd name="connsiteY6" fmla="*/ 395669 h 416179"/>
                <a:gd name="connsiteX7" fmla="*/ 147310 w 257272"/>
                <a:gd name="connsiteY7" fmla="*/ 412909 h 41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272" h="416179">
                  <a:moveTo>
                    <a:pt x="147310" y="412909"/>
                  </a:moveTo>
                  <a:cubicBezTo>
                    <a:pt x="104637" y="423101"/>
                    <a:pt x="78253" y="409861"/>
                    <a:pt x="63109" y="367760"/>
                  </a:cubicBezTo>
                  <a:cubicBezTo>
                    <a:pt x="44630" y="316421"/>
                    <a:pt x="40153" y="261557"/>
                    <a:pt x="24532" y="209264"/>
                  </a:cubicBezTo>
                  <a:cubicBezTo>
                    <a:pt x="12340" y="168497"/>
                    <a:pt x="6149" y="126302"/>
                    <a:pt x="815" y="84106"/>
                  </a:cubicBezTo>
                  <a:cubicBezTo>
                    <a:pt x="-4805" y="39434"/>
                    <a:pt x="18722" y="10001"/>
                    <a:pt x="68823" y="0"/>
                  </a:cubicBezTo>
                  <a:cubicBezTo>
                    <a:pt x="112257" y="1238"/>
                    <a:pt x="144738" y="26003"/>
                    <a:pt x="176361" y="51245"/>
                  </a:cubicBezTo>
                  <a:cubicBezTo>
                    <a:pt x="300471" y="150590"/>
                    <a:pt x="267325" y="317849"/>
                    <a:pt x="174170" y="395669"/>
                  </a:cubicBezTo>
                  <a:cubicBezTo>
                    <a:pt x="165978" y="402527"/>
                    <a:pt x="156263" y="407289"/>
                    <a:pt x="147310" y="412909"/>
                  </a:cubicBezTo>
                  <a:close/>
                </a:path>
              </a:pathLst>
            </a:custGeom>
            <a:solidFill>
              <a:srgbClr val="F4D1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4" name="任意多边形 14">
              <a:extLst>
                <a:ext uri="{FF2B5EF4-FFF2-40B4-BE49-F238E27FC236}">
                  <a16:creationId xmlns:a16="http://schemas.microsoft.com/office/drawing/2014/main" id="{2196B626-9C97-4547-A7B2-A678A6F2B366}"/>
                </a:ext>
              </a:extLst>
            </p:cNvPr>
            <p:cNvSpPr/>
            <p:nvPr/>
          </p:nvSpPr>
          <p:spPr>
            <a:xfrm>
              <a:off x="4988259" y="2956027"/>
              <a:ext cx="395847" cy="292856"/>
            </a:xfrm>
            <a:custGeom>
              <a:avLst/>
              <a:gdLst>
                <a:gd name="connsiteX0" fmla="*/ 124951 w 395847"/>
                <a:gd name="connsiteY0" fmla="*/ 291806 h 292856"/>
                <a:gd name="connsiteX1" fmla="*/ 57228 w 395847"/>
                <a:gd name="connsiteY1" fmla="*/ 223226 h 292856"/>
                <a:gd name="connsiteX2" fmla="*/ 3412 w 395847"/>
                <a:gd name="connsiteY2" fmla="*/ 87018 h 292856"/>
                <a:gd name="connsiteX3" fmla="*/ 2173 w 395847"/>
                <a:gd name="connsiteY3" fmla="*/ 81208 h 292856"/>
                <a:gd name="connsiteX4" fmla="*/ 7507 w 395847"/>
                <a:gd name="connsiteY4" fmla="*/ 39679 h 292856"/>
                <a:gd name="connsiteX5" fmla="*/ 40750 w 395847"/>
                <a:gd name="connsiteY5" fmla="*/ 50728 h 292856"/>
                <a:gd name="connsiteX6" fmla="*/ 115140 w 395847"/>
                <a:gd name="connsiteY6" fmla="*/ 37012 h 292856"/>
                <a:gd name="connsiteX7" fmla="*/ 125808 w 395847"/>
                <a:gd name="connsiteY7" fmla="*/ 25106 h 292856"/>
                <a:gd name="connsiteX8" fmla="*/ 205437 w 395847"/>
                <a:gd name="connsiteY8" fmla="*/ 14629 h 292856"/>
                <a:gd name="connsiteX9" fmla="*/ 212581 w 395847"/>
                <a:gd name="connsiteY9" fmla="*/ 17772 h 292856"/>
                <a:gd name="connsiteX10" fmla="*/ 244394 w 395847"/>
                <a:gd name="connsiteY10" fmla="*/ 37679 h 292856"/>
                <a:gd name="connsiteX11" fmla="*/ 323642 w 395847"/>
                <a:gd name="connsiteY11" fmla="*/ 52252 h 292856"/>
                <a:gd name="connsiteX12" fmla="*/ 366695 w 395847"/>
                <a:gd name="connsiteY12" fmla="*/ 45585 h 292856"/>
                <a:gd name="connsiteX13" fmla="*/ 392984 w 395847"/>
                <a:gd name="connsiteY13" fmla="*/ 47966 h 292856"/>
                <a:gd name="connsiteX14" fmla="*/ 385841 w 395847"/>
                <a:gd name="connsiteY14" fmla="*/ 72350 h 292856"/>
                <a:gd name="connsiteX15" fmla="*/ 369362 w 395847"/>
                <a:gd name="connsiteY15" fmla="*/ 94829 h 292856"/>
                <a:gd name="connsiteX16" fmla="*/ 318118 w 395847"/>
                <a:gd name="connsiteY16" fmla="*/ 210081 h 292856"/>
                <a:gd name="connsiteX17" fmla="*/ 312403 w 395847"/>
                <a:gd name="connsiteY17" fmla="*/ 263422 h 292856"/>
                <a:gd name="connsiteX18" fmla="*/ 290876 w 395847"/>
                <a:gd name="connsiteY18" fmla="*/ 260564 h 292856"/>
                <a:gd name="connsiteX19" fmla="*/ 265063 w 395847"/>
                <a:gd name="connsiteY19" fmla="*/ 233894 h 292856"/>
                <a:gd name="connsiteX20" fmla="*/ 279637 w 395847"/>
                <a:gd name="connsiteY20" fmla="*/ 131977 h 292856"/>
                <a:gd name="connsiteX21" fmla="*/ 275160 w 395847"/>
                <a:gd name="connsiteY21" fmla="*/ 110545 h 292856"/>
                <a:gd name="connsiteX22" fmla="*/ 261158 w 395847"/>
                <a:gd name="connsiteY22" fmla="*/ 126262 h 292856"/>
                <a:gd name="connsiteX23" fmla="*/ 246680 w 395847"/>
                <a:gd name="connsiteY23" fmla="*/ 233894 h 292856"/>
                <a:gd name="connsiteX24" fmla="*/ 220582 w 395847"/>
                <a:gd name="connsiteY24" fmla="*/ 270375 h 292856"/>
                <a:gd name="connsiteX25" fmla="*/ 213724 w 395847"/>
                <a:gd name="connsiteY25" fmla="*/ 271042 h 292856"/>
                <a:gd name="connsiteX26" fmla="*/ 212866 w 395847"/>
                <a:gd name="connsiteY26" fmla="*/ 253230 h 292856"/>
                <a:gd name="connsiteX27" fmla="*/ 177624 w 395847"/>
                <a:gd name="connsiteY27" fmla="*/ 198652 h 292856"/>
                <a:gd name="connsiteX28" fmla="*/ 136571 w 395847"/>
                <a:gd name="connsiteY28" fmla="*/ 215130 h 292856"/>
                <a:gd name="connsiteX29" fmla="*/ 137809 w 395847"/>
                <a:gd name="connsiteY29" fmla="*/ 278185 h 292856"/>
                <a:gd name="connsiteX30" fmla="*/ 124951 w 395847"/>
                <a:gd name="connsiteY30" fmla="*/ 291806 h 29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95847" h="292856">
                  <a:moveTo>
                    <a:pt x="124951" y="291806"/>
                  </a:moveTo>
                  <a:cubicBezTo>
                    <a:pt x="97995" y="273327"/>
                    <a:pt x="77230" y="248658"/>
                    <a:pt x="57228" y="223226"/>
                  </a:cubicBezTo>
                  <a:cubicBezTo>
                    <a:pt x="32939" y="180364"/>
                    <a:pt x="11413" y="136358"/>
                    <a:pt x="3412" y="87018"/>
                  </a:cubicBezTo>
                  <a:cubicBezTo>
                    <a:pt x="3126" y="85018"/>
                    <a:pt x="2269" y="83113"/>
                    <a:pt x="2173" y="81208"/>
                  </a:cubicBezTo>
                  <a:cubicBezTo>
                    <a:pt x="1888" y="66921"/>
                    <a:pt x="-5066" y="49300"/>
                    <a:pt x="7507" y="39679"/>
                  </a:cubicBezTo>
                  <a:cubicBezTo>
                    <a:pt x="19033" y="30821"/>
                    <a:pt x="29891" y="45871"/>
                    <a:pt x="40750" y="50728"/>
                  </a:cubicBezTo>
                  <a:cubicBezTo>
                    <a:pt x="68658" y="63301"/>
                    <a:pt x="93804" y="59110"/>
                    <a:pt x="115140" y="37012"/>
                  </a:cubicBezTo>
                  <a:cubicBezTo>
                    <a:pt x="118855" y="33202"/>
                    <a:pt x="122188" y="29106"/>
                    <a:pt x="125808" y="25106"/>
                  </a:cubicBezTo>
                  <a:cubicBezTo>
                    <a:pt x="153049" y="-5088"/>
                    <a:pt x="170671" y="-7374"/>
                    <a:pt x="205437" y="14629"/>
                  </a:cubicBezTo>
                  <a:cubicBezTo>
                    <a:pt x="207628" y="15962"/>
                    <a:pt x="210199" y="16724"/>
                    <a:pt x="212581" y="17772"/>
                  </a:cubicBezTo>
                  <a:cubicBezTo>
                    <a:pt x="221344" y="27392"/>
                    <a:pt x="231440" y="34822"/>
                    <a:pt x="244394" y="37679"/>
                  </a:cubicBezTo>
                  <a:cubicBezTo>
                    <a:pt x="268778" y="53776"/>
                    <a:pt x="295448" y="56920"/>
                    <a:pt x="323642" y="52252"/>
                  </a:cubicBezTo>
                  <a:cubicBezTo>
                    <a:pt x="338501" y="53205"/>
                    <a:pt x="352408" y="48252"/>
                    <a:pt x="366695" y="45585"/>
                  </a:cubicBezTo>
                  <a:cubicBezTo>
                    <a:pt x="375553" y="43966"/>
                    <a:pt x="386126" y="39584"/>
                    <a:pt x="392984" y="47966"/>
                  </a:cubicBezTo>
                  <a:cubicBezTo>
                    <a:pt x="400985" y="57872"/>
                    <a:pt x="390127" y="64921"/>
                    <a:pt x="385841" y="72350"/>
                  </a:cubicBezTo>
                  <a:cubicBezTo>
                    <a:pt x="381173" y="80351"/>
                    <a:pt x="374982" y="87495"/>
                    <a:pt x="369362" y="94829"/>
                  </a:cubicBezTo>
                  <a:cubicBezTo>
                    <a:pt x="342978" y="129119"/>
                    <a:pt x="324976" y="167124"/>
                    <a:pt x="318118" y="210081"/>
                  </a:cubicBezTo>
                  <a:cubicBezTo>
                    <a:pt x="315260" y="227798"/>
                    <a:pt x="317451" y="245991"/>
                    <a:pt x="312403" y="263422"/>
                  </a:cubicBezTo>
                  <a:cubicBezTo>
                    <a:pt x="305164" y="262374"/>
                    <a:pt x="297734" y="259421"/>
                    <a:pt x="290876" y="260564"/>
                  </a:cubicBezTo>
                  <a:cubicBezTo>
                    <a:pt x="268778" y="263993"/>
                    <a:pt x="265635" y="250658"/>
                    <a:pt x="265063" y="233894"/>
                  </a:cubicBezTo>
                  <a:cubicBezTo>
                    <a:pt x="263730" y="199033"/>
                    <a:pt x="268112" y="165028"/>
                    <a:pt x="279637" y="131977"/>
                  </a:cubicBezTo>
                  <a:cubicBezTo>
                    <a:pt x="282304" y="124166"/>
                    <a:pt x="287828" y="113689"/>
                    <a:pt x="275160" y="110545"/>
                  </a:cubicBezTo>
                  <a:cubicBezTo>
                    <a:pt x="264206" y="107783"/>
                    <a:pt x="263349" y="119308"/>
                    <a:pt x="261158" y="126262"/>
                  </a:cubicBezTo>
                  <a:cubicBezTo>
                    <a:pt x="249728" y="161218"/>
                    <a:pt x="240679" y="197604"/>
                    <a:pt x="246680" y="233894"/>
                  </a:cubicBezTo>
                  <a:cubicBezTo>
                    <a:pt x="250871" y="259135"/>
                    <a:pt x="241346" y="266851"/>
                    <a:pt x="220582" y="270375"/>
                  </a:cubicBezTo>
                  <a:cubicBezTo>
                    <a:pt x="218677" y="270660"/>
                    <a:pt x="216676" y="270756"/>
                    <a:pt x="213724" y="271042"/>
                  </a:cubicBezTo>
                  <a:cubicBezTo>
                    <a:pt x="213438" y="264850"/>
                    <a:pt x="213343" y="259040"/>
                    <a:pt x="212866" y="253230"/>
                  </a:cubicBezTo>
                  <a:cubicBezTo>
                    <a:pt x="210866" y="228751"/>
                    <a:pt x="198579" y="210653"/>
                    <a:pt x="177624" y="198652"/>
                  </a:cubicBezTo>
                  <a:cubicBezTo>
                    <a:pt x="157050" y="186936"/>
                    <a:pt x="143524" y="192841"/>
                    <a:pt x="136571" y="215130"/>
                  </a:cubicBezTo>
                  <a:cubicBezTo>
                    <a:pt x="129999" y="236275"/>
                    <a:pt x="132856" y="257611"/>
                    <a:pt x="137809" y="278185"/>
                  </a:cubicBezTo>
                  <a:cubicBezTo>
                    <a:pt x="141429" y="292187"/>
                    <a:pt x="137143" y="294664"/>
                    <a:pt x="124951" y="291806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5" name="任意多边形 15">
              <a:extLst>
                <a:ext uri="{FF2B5EF4-FFF2-40B4-BE49-F238E27FC236}">
                  <a16:creationId xmlns:a16="http://schemas.microsoft.com/office/drawing/2014/main" id="{E93943E2-42B6-4126-84B4-CAF66582E741}"/>
                </a:ext>
              </a:extLst>
            </p:cNvPr>
            <p:cNvSpPr/>
            <p:nvPr/>
          </p:nvSpPr>
          <p:spPr>
            <a:xfrm>
              <a:off x="5200935" y="2509758"/>
              <a:ext cx="1110996" cy="483853"/>
            </a:xfrm>
            <a:custGeom>
              <a:avLst/>
              <a:gdLst>
                <a:gd name="connsiteX0" fmla="*/ 31813 w 1110996"/>
                <a:gd name="connsiteY0" fmla="*/ 483853 h 483853"/>
                <a:gd name="connsiteX1" fmla="*/ 0 w 1110996"/>
                <a:gd name="connsiteY1" fmla="*/ 463946 h 483853"/>
                <a:gd name="connsiteX2" fmla="*/ 246317 w 1110996"/>
                <a:gd name="connsiteY2" fmla="*/ 175720 h 483853"/>
                <a:gd name="connsiteX3" fmla="*/ 252317 w 1110996"/>
                <a:gd name="connsiteY3" fmla="*/ 170671 h 483853"/>
                <a:gd name="connsiteX4" fmla="*/ 304609 w 1110996"/>
                <a:gd name="connsiteY4" fmla="*/ 138191 h 483853"/>
                <a:gd name="connsiteX5" fmla="*/ 313658 w 1110996"/>
                <a:gd name="connsiteY5" fmla="*/ 134191 h 483853"/>
                <a:gd name="connsiteX6" fmla="*/ 795147 w 1110996"/>
                <a:gd name="connsiteY6" fmla="*/ 2269 h 483853"/>
                <a:gd name="connsiteX7" fmla="*/ 1110996 w 1110996"/>
                <a:gd name="connsiteY7" fmla="*/ 19129 h 483853"/>
                <a:gd name="connsiteX8" fmla="*/ 1099090 w 1110996"/>
                <a:gd name="connsiteY8" fmla="*/ 54847 h 483853"/>
                <a:gd name="connsiteX9" fmla="*/ 1057561 w 1110996"/>
                <a:gd name="connsiteY9" fmla="*/ 49418 h 483853"/>
                <a:gd name="connsiteX10" fmla="*/ 486346 w 1110996"/>
                <a:gd name="connsiteY10" fmla="*/ 99424 h 483853"/>
                <a:gd name="connsiteX11" fmla="*/ 303467 w 1110996"/>
                <a:gd name="connsiteY11" fmla="*/ 186007 h 483853"/>
                <a:gd name="connsiteX12" fmla="*/ 250984 w 1110996"/>
                <a:gd name="connsiteY12" fmla="*/ 219439 h 483853"/>
                <a:gd name="connsiteX13" fmla="*/ 31813 w 1110996"/>
                <a:gd name="connsiteY13" fmla="*/ 483853 h 4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0996" h="483853">
                  <a:moveTo>
                    <a:pt x="31813" y="483853"/>
                  </a:moveTo>
                  <a:cubicBezTo>
                    <a:pt x="18764" y="481091"/>
                    <a:pt x="8763" y="473566"/>
                    <a:pt x="0" y="463946"/>
                  </a:cubicBezTo>
                  <a:cubicBezTo>
                    <a:pt x="54959" y="344693"/>
                    <a:pt x="138779" y="250110"/>
                    <a:pt x="246317" y="175720"/>
                  </a:cubicBezTo>
                  <a:cubicBezTo>
                    <a:pt x="248412" y="174196"/>
                    <a:pt x="250317" y="172386"/>
                    <a:pt x="252317" y="170671"/>
                  </a:cubicBezTo>
                  <a:cubicBezTo>
                    <a:pt x="269748" y="159813"/>
                    <a:pt x="287179" y="148954"/>
                    <a:pt x="304609" y="138191"/>
                  </a:cubicBezTo>
                  <a:cubicBezTo>
                    <a:pt x="307658" y="136858"/>
                    <a:pt x="310801" y="135810"/>
                    <a:pt x="313658" y="134191"/>
                  </a:cubicBezTo>
                  <a:cubicBezTo>
                    <a:pt x="463582" y="51418"/>
                    <a:pt x="625316" y="12461"/>
                    <a:pt x="795147" y="2269"/>
                  </a:cubicBezTo>
                  <a:cubicBezTo>
                    <a:pt x="901160" y="-4017"/>
                    <a:pt x="1006316" y="3127"/>
                    <a:pt x="1110996" y="19129"/>
                  </a:cubicBezTo>
                  <a:cubicBezTo>
                    <a:pt x="1109186" y="31797"/>
                    <a:pt x="1108329" y="44751"/>
                    <a:pt x="1099090" y="54847"/>
                  </a:cubicBezTo>
                  <a:cubicBezTo>
                    <a:pt x="1085279" y="53038"/>
                    <a:pt x="1071467" y="51133"/>
                    <a:pt x="1057561" y="49418"/>
                  </a:cubicBezTo>
                  <a:cubicBezTo>
                    <a:pt x="863537" y="24844"/>
                    <a:pt x="672560" y="36559"/>
                    <a:pt x="486346" y="99424"/>
                  </a:cubicBezTo>
                  <a:cubicBezTo>
                    <a:pt x="422148" y="121141"/>
                    <a:pt x="359855" y="147430"/>
                    <a:pt x="303467" y="186007"/>
                  </a:cubicBezTo>
                  <a:cubicBezTo>
                    <a:pt x="284226" y="194389"/>
                    <a:pt x="268319" y="208009"/>
                    <a:pt x="250984" y="219439"/>
                  </a:cubicBezTo>
                  <a:cubicBezTo>
                    <a:pt x="154686" y="288400"/>
                    <a:pt x="80486" y="375554"/>
                    <a:pt x="31813" y="483853"/>
                  </a:cubicBezTo>
                  <a:close/>
                </a:path>
              </a:pathLst>
            </a:custGeom>
            <a:solidFill>
              <a:srgbClr val="39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6" name="任意多边形 16">
              <a:extLst>
                <a:ext uri="{FF2B5EF4-FFF2-40B4-BE49-F238E27FC236}">
                  <a16:creationId xmlns:a16="http://schemas.microsoft.com/office/drawing/2014/main" id="{80AAAD12-6D57-4CBB-8C8C-A4B35D915954}"/>
                </a:ext>
              </a:extLst>
            </p:cNvPr>
            <p:cNvSpPr/>
            <p:nvPr/>
          </p:nvSpPr>
          <p:spPr>
            <a:xfrm>
              <a:off x="3925823" y="3875341"/>
              <a:ext cx="92392" cy="454628"/>
            </a:xfrm>
            <a:custGeom>
              <a:avLst/>
              <a:gdLst>
                <a:gd name="connsiteX0" fmla="*/ 1524 w 92392"/>
                <a:gd name="connsiteY0" fmla="*/ 0 h 454628"/>
                <a:gd name="connsiteX1" fmla="*/ 91726 w 92392"/>
                <a:gd name="connsiteY1" fmla="*/ 95 h 454628"/>
                <a:gd name="connsiteX2" fmla="*/ 92393 w 92392"/>
                <a:gd name="connsiteY2" fmla="*/ 266414 h 454628"/>
                <a:gd name="connsiteX3" fmla="*/ 91249 w 92392"/>
                <a:gd name="connsiteY3" fmla="*/ 394049 h 454628"/>
                <a:gd name="connsiteX4" fmla="*/ 88487 w 92392"/>
                <a:gd name="connsiteY4" fmla="*/ 421672 h 454628"/>
                <a:gd name="connsiteX5" fmla="*/ 46006 w 92392"/>
                <a:gd name="connsiteY5" fmla="*/ 454628 h 454628"/>
                <a:gd name="connsiteX6" fmla="*/ 3810 w 92392"/>
                <a:gd name="connsiteY6" fmla="*/ 421195 h 454628"/>
                <a:gd name="connsiteX7" fmla="*/ 1238 w 92392"/>
                <a:gd name="connsiteY7" fmla="*/ 363569 h 454628"/>
                <a:gd name="connsiteX8" fmla="*/ 0 w 92392"/>
                <a:gd name="connsiteY8" fmla="*/ 277844 h 454628"/>
                <a:gd name="connsiteX9" fmla="*/ 1333 w 92392"/>
                <a:gd name="connsiteY9" fmla="*/ 113157 h 454628"/>
                <a:gd name="connsiteX10" fmla="*/ 1524 w 92392"/>
                <a:gd name="connsiteY10" fmla="*/ 0 h 45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392" h="454628">
                  <a:moveTo>
                    <a:pt x="1524" y="0"/>
                  </a:moveTo>
                  <a:cubicBezTo>
                    <a:pt x="31623" y="0"/>
                    <a:pt x="61627" y="95"/>
                    <a:pt x="91726" y="95"/>
                  </a:cubicBezTo>
                  <a:cubicBezTo>
                    <a:pt x="91916" y="88868"/>
                    <a:pt x="92202" y="177641"/>
                    <a:pt x="92393" y="266414"/>
                  </a:cubicBezTo>
                  <a:cubicBezTo>
                    <a:pt x="92012" y="308991"/>
                    <a:pt x="91821" y="351473"/>
                    <a:pt x="91249" y="394049"/>
                  </a:cubicBezTo>
                  <a:cubicBezTo>
                    <a:pt x="91154" y="403289"/>
                    <a:pt x="90678" y="412814"/>
                    <a:pt x="88487" y="421672"/>
                  </a:cubicBezTo>
                  <a:cubicBezTo>
                    <a:pt x="83820" y="440817"/>
                    <a:pt x="65056" y="454724"/>
                    <a:pt x="46006" y="454628"/>
                  </a:cubicBezTo>
                  <a:cubicBezTo>
                    <a:pt x="26479" y="454438"/>
                    <a:pt x="8858" y="440626"/>
                    <a:pt x="3810" y="421195"/>
                  </a:cubicBezTo>
                  <a:cubicBezTo>
                    <a:pt x="-1143" y="402241"/>
                    <a:pt x="1715" y="382810"/>
                    <a:pt x="1238" y="363569"/>
                  </a:cubicBezTo>
                  <a:cubicBezTo>
                    <a:pt x="572" y="334994"/>
                    <a:pt x="381" y="306419"/>
                    <a:pt x="0" y="277844"/>
                  </a:cubicBezTo>
                  <a:cubicBezTo>
                    <a:pt x="476" y="222980"/>
                    <a:pt x="1048" y="168116"/>
                    <a:pt x="1333" y="113157"/>
                  </a:cubicBezTo>
                  <a:cubicBezTo>
                    <a:pt x="1619" y="75438"/>
                    <a:pt x="1524" y="37719"/>
                    <a:pt x="1524" y="0"/>
                  </a:cubicBezTo>
                  <a:close/>
                </a:path>
              </a:pathLst>
            </a:custGeom>
            <a:solidFill>
              <a:srgbClr val="2B3E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7" name="任意多边形 17">
              <a:extLst>
                <a:ext uri="{FF2B5EF4-FFF2-40B4-BE49-F238E27FC236}">
                  <a16:creationId xmlns:a16="http://schemas.microsoft.com/office/drawing/2014/main" id="{AC65AC31-D8B6-4A39-B876-9F0A0B54D6EB}"/>
                </a:ext>
              </a:extLst>
            </p:cNvPr>
            <p:cNvSpPr/>
            <p:nvPr/>
          </p:nvSpPr>
          <p:spPr>
            <a:xfrm>
              <a:off x="8238718" y="3048190"/>
              <a:ext cx="61652" cy="492831"/>
            </a:xfrm>
            <a:custGeom>
              <a:avLst/>
              <a:gdLst>
                <a:gd name="connsiteX0" fmla="*/ 217 w 61652"/>
                <a:gd name="connsiteY0" fmla="*/ 0 h 492831"/>
                <a:gd name="connsiteX1" fmla="*/ 61367 w 61652"/>
                <a:gd name="connsiteY1" fmla="*/ 286 h 492831"/>
                <a:gd name="connsiteX2" fmla="*/ 61653 w 61652"/>
                <a:gd name="connsiteY2" fmla="*/ 347567 h 492831"/>
                <a:gd name="connsiteX3" fmla="*/ 60986 w 61652"/>
                <a:gd name="connsiteY3" fmla="*/ 455390 h 492831"/>
                <a:gd name="connsiteX4" fmla="*/ 32125 w 61652"/>
                <a:gd name="connsiteY4" fmla="*/ 492823 h 492831"/>
                <a:gd name="connsiteX5" fmla="*/ 693 w 61652"/>
                <a:gd name="connsiteY5" fmla="*/ 455295 h 492831"/>
                <a:gd name="connsiteX6" fmla="*/ 26 w 61652"/>
                <a:gd name="connsiteY6" fmla="*/ 185738 h 492831"/>
                <a:gd name="connsiteX7" fmla="*/ 217 w 61652"/>
                <a:gd name="connsiteY7" fmla="*/ 0 h 49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52" h="492831">
                  <a:moveTo>
                    <a:pt x="217" y="0"/>
                  </a:moveTo>
                  <a:cubicBezTo>
                    <a:pt x="20600" y="95"/>
                    <a:pt x="40984" y="190"/>
                    <a:pt x="61367" y="286"/>
                  </a:cubicBezTo>
                  <a:cubicBezTo>
                    <a:pt x="61462" y="116014"/>
                    <a:pt x="61557" y="231743"/>
                    <a:pt x="61653" y="347567"/>
                  </a:cubicBezTo>
                  <a:cubicBezTo>
                    <a:pt x="61462" y="383476"/>
                    <a:pt x="61272" y="419481"/>
                    <a:pt x="60986" y="455390"/>
                  </a:cubicBezTo>
                  <a:cubicBezTo>
                    <a:pt x="60796" y="480060"/>
                    <a:pt x="51080" y="492347"/>
                    <a:pt x="32125" y="492823"/>
                  </a:cubicBezTo>
                  <a:cubicBezTo>
                    <a:pt x="12218" y="493205"/>
                    <a:pt x="788" y="480060"/>
                    <a:pt x="693" y="455295"/>
                  </a:cubicBezTo>
                  <a:cubicBezTo>
                    <a:pt x="312" y="365474"/>
                    <a:pt x="217" y="275558"/>
                    <a:pt x="26" y="185738"/>
                  </a:cubicBezTo>
                  <a:cubicBezTo>
                    <a:pt x="-69" y="123730"/>
                    <a:pt x="121" y="61817"/>
                    <a:pt x="217" y="0"/>
                  </a:cubicBezTo>
                  <a:close/>
                </a:path>
              </a:pathLst>
            </a:custGeom>
            <a:solidFill>
              <a:srgbClr val="2B3E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8" name="任意多边形 18">
              <a:extLst>
                <a:ext uri="{FF2B5EF4-FFF2-40B4-BE49-F238E27FC236}">
                  <a16:creationId xmlns:a16="http://schemas.microsoft.com/office/drawing/2014/main" id="{545CCF45-1C61-47AC-A6C6-6D06D8C28440}"/>
                </a:ext>
              </a:extLst>
            </p:cNvPr>
            <p:cNvSpPr/>
            <p:nvPr/>
          </p:nvSpPr>
          <p:spPr>
            <a:xfrm>
              <a:off x="3971067" y="2284856"/>
              <a:ext cx="75958" cy="372157"/>
            </a:xfrm>
            <a:custGeom>
              <a:avLst/>
              <a:gdLst>
                <a:gd name="connsiteX0" fmla="*/ 1334 w 75958"/>
                <a:gd name="connsiteY0" fmla="*/ 95 h 372157"/>
                <a:gd name="connsiteX1" fmla="*/ 74771 w 75958"/>
                <a:gd name="connsiteY1" fmla="*/ 0 h 372157"/>
                <a:gd name="connsiteX2" fmla="*/ 75057 w 75958"/>
                <a:gd name="connsiteY2" fmla="*/ 204406 h 372157"/>
                <a:gd name="connsiteX3" fmla="*/ 75914 w 75958"/>
                <a:gd name="connsiteY3" fmla="*/ 335280 h 372157"/>
                <a:gd name="connsiteX4" fmla="*/ 41815 w 75958"/>
                <a:gd name="connsiteY4" fmla="*/ 371951 h 372157"/>
                <a:gd name="connsiteX5" fmla="*/ 2476 w 75958"/>
                <a:gd name="connsiteY5" fmla="*/ 339566 h 372157"/>
                <a:gd name="connsiteX6" fmla="*/ 1714 w 75958"/>
                <a:gd name="connsiteY6" fmla="*/ 248126 h 372157"/>
                <a:gd name="connsiteX7" fmla="*/ 0 w 75958"/>
                <a:gd name="connsiteY7" fmla="*/ 222599 h 372157"/>
                <a:gd name="connsiteX8" fmla="*/ 1334 w 75958"/>
                <a:gd name="connsiteY8" fmla="*/ 95 h 3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958" h="372157">
                  <a:moveTo>
                    <a:pt x="1334" y="95"/>
                  </a:moveTo>
                  <a:cubicBezTo>
                    <a:pt x="25813" y="95"/>
                    <a:pt x="50292" y="0"/>
                    <a:pt x="74771" y="0"/>
                  </a:cubicBezTo>
                  <a:cubicBezTo>
                    <a:pt x="74866" y="68104"/>
                    <a:pt x="74962" y="136208"/>
                    <a:pt x="75057" y="204406"/>
                  </a:cubicBezTo>
                  <a:cubicBezTo>
                    <a:pt x="74486" y="248031"/>
                    <a:pt x="72866" y="291656"/>
                    <a:pt x="75914" y="335280"/>
                  </a:cubicBezTo>
                  <a:cubicBezTo>
                    <a:pt x="76962" y="351092"/>
                    <a:pt x="59150" y="370427"/>
                    <a:pt x="41815" y="371951"/>
                  </a:cubicBezTo>
                  <a:cubicBezTo>
                    <a:pt x="20288" y="373952"/>
                    <a:pt x="3429" y="361283"/>
                    <a:pt x="2476" y="339566"/>
                  </a:cubicBezTo>
                  <a:cubicBezTo>
                    <a:pt x="1143" y="309182"/>
                    <a:pt x="2000" y="278606"/>
                    <a:pt x="1714" y="248126"/>
                  </a:cubicBezTo>
                  <a:cubicBezTo>
                    <a:pt x="1619" y="239649"/>
                    <a:pt x="3429" y="230886"/>
                    <a:pt x="0" y="222599"/>
                  </a:cubicBezTo>
                  <a:cubicBezTo>
                    <a:pt x="3334" y="148400"/>
                    <a:pt x="572" y="74295"/>
                    <a:pt x="1334" y="95"/>
                  </a:cubicBezTo>
                  <a:close/>
                </a:path>
              </a:pathLst>
            </a:custGeom>
            <a:solidFill>
              <a:srgbClr val="2B3E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9" name="任意多边形 19">
              <a:extLst>
                <a:ext uri="{FF2B5EF4-FFF2-40B4-BE49-F238E27FC236}">
                  <a16:creationId xmlns:a16="http://schemas.microsoft.com/office/drawing/2014/main" id="{AFD711E2-EB0B-4B5F-AD71-45601C4DECD9}"/>
                </a:ext>
              </a:extLst>
            </p:cNvPr>
            <p:cNvSpPr/>
            <p:nvPr/>
          </p:nvSpPr>
          <p:spPr>
            <a:xfrm>
              <a:off x="5504678" y="2086327"/>
              <a:ext cx="2003662" cy="1837135"/>
            </a:xfrm>
            <a:custGeom>
              <a:avLst/>
              <a:gdLst>
                <a:gd name="connsiteX0" fmla="*/ 807254 w 2003662"/>
                <a:gd name="connsiteY0" fmla="*/ 442655 h 1837135"/>
                <a:gd name="connsiteX1" fmla="*/ 491405 w 2003662"/>
                <a:gd name="connsiteY1" fmla="*/ 425795 h 1837135"/>
                <a:gd name="connsiteX2" fmla="*/ 9916 w 2003662"/>
                <a:gd name="connsiteY2" fmla="*/ 557717 h 1837135"/>
                <a:gd name="connsiteX3" fmla="*/ 867 w 2003662"/>
                <a:gd name="connsiteY3" fmla="*/ 561717 h 1837135"/>
                <a:gd name="connsiteX4" fmla="*/ 6106 w 2003662"/>
                <a:gd name="connsiteY4" fmla="*/ 414270 h 1837135"/>
                <a:gd name="connsiteX5" fmla="*/ 108309 w 2003662"/>
                <a:gd name="connsiteY5" fmla="*/ 239201 h 1837135"/>
                <a:gd name="connsiteX6" fmla="*/ 472164 w 2003662"/>
                <a:gd name="connsiteY6" fmla="*/ 38795 h 1837135"/>
                <a:gd name="connsiteX7" fmla="*/ 955558 w 2003662"/>
                <a:gd name="connsiteY7" fmla="*/ 9839 h 1837135"/>
                <a:gd name="connsiteX8" fmla="*/ 1477337 w 2003662"/>
                <a:gd name="connsiteY8" fmla="*/ 184146 h 1837135"/>
                <a:gd name="connsiteX9" fmla="*/ 1939109 w 2003662"/>
                <a:gd name="connsiteY9" fmla="*/ 747836 h 1837135"/>
                <a:gd name="connsiteX10" fmla="*/ 1993974 w 2003662"/>
                <a:gd name="connsiteY10" fmla="*/ 1053398 h 1837135"/>
                <a:gd name="connsiteX11" fmla="*/ 2001879 w 2003662"/>
                <a:gd name="connsiteY11" fmla="*/ 1442589 h 1837135"/>
                <a:gd name="connsiteX12" fmla="*/ 1970351 w 2003662"/>
                <a:gd name="connsiteY12" fmla="*/ 1822351 h 1837135"/>
                <a:gd name="connsiteX13" fmla="*/ 1954635 w 2003662"/>
                <a:gd name="connsiteY13" fmla="*/ 1836924 h 1837135"/>
                <a:gd name="connsiteX14" fmla="*/ 1824905 w 2003662"/>
                <a:gd name="connsiteY14" fmla="*/ 1834448 h 1837135"/>
                <a:gd name="connsiteX15" fmla="*/ 1811951 w 2003662"/>
                <a:gd name="connsiteY15" fmla="*/ 1818255 h 1837135"/>
                <a:gd name="connsiteX16" fmla="*/ 1830334 w 2003662"/>
                <a:gd name="connsiteY16" fmla="*/ 1398203 h 1837135"/>
                <a:gd name="connsiteX17" fmla="*/ 1787376 w 2003662"/>
                <a:gd name="connsiteY17" fmla="*/ 1268377 h 1837135"/>
                <a:gd name="connsiteX18" fmla="*/ 1709748 w 2003662"/>
                <a:gd name="connsiteY18" fmla="*/ 1214180 h 1837135"/>
                <a:gd name="connsiteX19" fmla="*/ 1630499 w 2003662"/>
                <a:gd name="connsiteY19" fmla="*/ 1273139 h 1837135"/>
                <a:gd name="connsiteX20" fmla="*/ 1616783 w 2003662"/>
                <a:gd name="connsiteY20" fmla="*/ 1265615 h 1837135"/>
                <a:gd name="connsiteX21" fmla="*/ 1358370 w 2003662"/>
                <a:gd name="connsiteY21" fmla="*/ 1136265 h 1837135"/>
                <a:gd name="connsiteX22" fmla="*/ 1341797 w 2003662"/>
                <a:gd name="connsiteY22" fmla="*/ 1116453 h 1837135"/>
                <a:gd name="connsiteX23" fmla="*/ 1295124 w 2003662"/>
                <a:gd name="connsiteY23" fmla="*/ 965863 h 1837135"/>
                <a:gd name="connsiteX24" fmla="*/ 1308935 w 2003662"/>
                <a:gd name="connsiteY24" fmla="*/ 943955 h 1837135"/>
                <a:gd name="connsiteX25" fmla="*/ 1305792 w 2003662"/>
                <a:gd name="connsiteY25" fmla="*/ 737739 h 1837135"/>
                <a:gd name="connsiteX26" fmla="*/ 1299696 w 2003662"/>
                <a:gd name="connsiteY26" fmla="*/ 701449 h 1837135"/>
                <a:gd name="connsiteX27" fmla="*/ 1258548 w 2003662"/>
                <a:gd name="connsiteY27" fmla="*/ 495042 h 1837135"/>
                <a:gd name="connsiteX28" fmla="*/ 1195588 w 2003662"/>
                <a:gd name="connsiteY28" fmla="*/ 454180 h 1837135"/>
                <a:gd name="connsiteX29" fmla="*/ 1161108 w 2003662"/>
                <a:gd name="connsiteY29" fmla="*/ 334355 h 1837135"/>
                <a:gd name="connsiteX30" fmla="*/ 1192254 w 2003662"/>
                <a:gd name="connsiteY30" fmla="*/ 317496 h 1837135"/>
                <a:gd name="connsiteX31" fmla="*/ 1210161 w 2003662"/>
                <a:gd name="connsiteY31" fmla="*/ 253012 h 1837135"/>
                <a:gd name="connsiteX32" fmla="*/ 1176443 w 2003662"/>
                <a:gd name="connsiteY32" fmla="*/ 226247 h 1837135"/>
                <a:gd name="connsiteX33" fmla="*/ 1165489 w 2003662"/>
                <a:gd name="connsiteY33" fmla="*/ 171764 h 1837135"/>
                <a:gd name="connsiteX34" fmla="*/ 972798 w 2003662"/>
                <a:gd name="connsiteY34" fmla="*/ 30317 h 1837135"/>
                <a:gd name="connsiteX35" fmla="*/ 694763 w 2003662"/>
                <a:gd name="connsiteY35" fmla="*/ 131759 h 1837135"/>
                <a:gd name="connsiteX36" fmla="*/ 682095 w 2003662"/>
                <a:gd name="connsiteY36" fmla="*/ 126710 h 1837135"/>
                <a:gd name="connsiteX37" fmla="*/ 618087 w 2003662"/>
                <a:gd name="connsiteY37" fmla="*/ 133664 h 1837135"/>
                <a:gd name="connsiteX38" fmla="*/ 609324 w 2003662"/>
                <a:gd name="connsiteY38" fmla="*/ 194147 h 1837135"/>
                <a:gd name="connsiteX39" fmla="*/ 662950 w 2003662"/>
                <a:gd name="connsiteY39" fmla="*/ 219389 h 1837135"/>
                <a:gd name="connsiteX40" fmla="*/ 704574 w 2003662"/>
                <a:gd name="connsiteY40" fmla="*/ 171192 h 1837135"/>
                <a:gd name="connsiteX41" fmla="*/ 835733 w 2003662"/>
                <a:gd name="connsiteY41" fmla="*/ 177669 h 1837135"/>
                <a:gd name="connsiteX42" fmla="*/ 850688 w 2003662"/>
                <a:gd name="connsiteY42" fmla="*/ 195100 h 1837135"/>
                <a:gd name="connsiteX43" fmla="*/ 848973 w 2003662"/>
                <a:gd name="connsiteY43" fmla="*/ 278539 h 1837135"/>
                <a:gd name="connsiteX44" fmla="*/ 839448 w 2003662"/>
                <a:gd name="connsiteY44" fmla="*/ 298446 h 1837135"/>
                <a:gd name="connsiteX45" fmla="*/ 824875 w 2003662"/>
                <a:gd name="connsiteY45" fmla="*/ 338261 h 1837135"/>
                <a:gd name="connsiteX46" fmla="*/ 837543 w 2003662"/>
                <a:gd name="connsiteY46" fmla="*/ 369503 h 1837135"/>
                <a:gd name="connsiteX47" fmla="*/ 807254 w 2003662"/>
                <a:gd name="connsiteY47" fmla="*/ 442655 h 183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03662" h="1837135">
                  <a:moveTo>
                    <a:pt x="807254" y="442655"/>
                  </a:moveTo>
                  <a:cubicBezTo>
                    <a:pt x="702479" y="426557"/>
                    <a:pt x="597418" y="419414"/>
                    <a:pt x="491405" y="425795"/>
                  </a:cubicBezTo>
                  <a:cubicBezTo>
                    <a:pt x="321574" y="435892"/>
                    <a:pt x="159744" y="474944"/>
                    <a:pt x="9916" y="557717"/>
                  </a:cubicBezTo>
                  <a:cubicBezTo>
                    <a:pt x="7058" y="559336"/>
                    <a:pt x="3915" y="560384"/>
                    <a:pt x="867" y="561717"/>
                  </a:cubicBezTo>
                  <a:cubicBezTo>
                    <a:pt x="772" y="512473"/>
                    <a:pt x="-3038" y="463038"/>
                    <a:pt x="6106" y="414270"/>
                  </a:cubicBezTo>
                  <a:cubicBezTo>
                    <a:pt x="19250" y="343880"/>
                    <a:pt x="60684" y="289397"/>
                    <a:pt x="108309" y="239201"/>
                  </a:cubicBezTo>
                  <a:cubicBezTo>
                    <a:pt x="208226" y="133949"/>
                    <a:pt x="333766" y="74037"/>
                    <a:pt x="472164" y="38795"/>
                  </a:cubicBezTo>
                  <a:cubicBezTo>
                    <a:pt x="631327" y="-1687"/>
                    <a:pt x="792681" y="-8926"/>
                    <a:pt x="955558" y="9839"/>
                  </a:cubicBezTo>
                  <a:cubicBezTo>
                    <a:pt x="1141772" y="31365"/>
                    <a:pt x="1317127" y="86134"/>
                    <a:pt x="1477337" y="184146"/>
                  </a:cubicBezTo>
                  <a:cubicBezTo>
                    <a:pt x="1696412" y="318163"/>
                    <a:pt x="1857385" y="501043"/>
                    <a:pt x="1939109" y="747836"/>
                  </a:cubicBezTo>
                  <a:cubicBezTo>
                    <a:pt x="1971971" y="846896"/>
                    <a:pt x="1985782" y="949766"/>
                    <a:pt x="1993974" y="1053398"/>
                  </a:cubicBezTo>
                  <a:cubicBezTo>
                    <a:pt x="2004165" y="1182938"/>
                    <a:pt x="2005403" y="1312763"/>
                    <a:pt x="2001879" y="1442589"/>
                  </a:cubicBezTo>
                  <a:cubicBezTo>
                    <a:pt x="1998450" y="1569748"/>
                    <a:pt x="1986925" y="1696240"/>
                    <a:pt x="1970351" y="1822351"/>
                  </a:cubicBezTo>
                  <a:cubicBezTo>
                    <a:pt x="1969018" y="1832447"/>
                    <a:pt x="1966827" y="1838353"/>
                    <a:pt x="1954635" y="1836924"/>
                  </a:cubicBezTo>
                  <a:cubicBezTo>
                    <a:pt x="1911487" y="1831876"/>
                    <a:pt x="1868148" y="1834543"/>
                    <a:pt x="1824905" y="1834448"/>
                  </a:cubicBezTo>
                  <a:cubicBezTo>
                    <a:pt x="1812046" y="1834448"/>
                    <a:pt x="1808903" y="1831114"/>
                    <a:pt x="1811951" y="1818255"/>
                  </a:cubicBezTo>
                  <a:cubicBezTo>
                    <a:pt x="1845383" y="1679476"/>
                    <a:pt x="1851003" y="1539363"/>
                    <a:pt x="1830334" y="1398203"/>
                  </a:cubicBezTo>
                  <a:cubicBezTo>
                    <a:pt x="1823666" y="1352483"/>
                    <a:pt x="1810998" y="1308477"/>
                    <a:pt x="1787376" y="1268377"/>
                  </a:cubicBezTo>
                  <a:cubicBezTo>
                    <a:pt x="1769945" y="1238754"/>
                    <a:pt x="1747943" y="1212656"/>
                    <a:pt x="1709748" y="1214180"/>
                  </a:cubicBezTo>
                  <a:cubicBezTo>
                    <a:pt x="1671171" y="1215704"/>
                    <a:pt x="1648121" y="1241612"/>
                    <a:pt x="1630499" y="1273139"/>
                  </a:cubicBezTo>
                  <a:cubicBezTo>
                    <a:pt x="1624784" y="1272759"/>
                    <a:pt x="1620974" y="1268853"/>
                    <a:pt x="1616783" y="1265615"/>
                  </a:cubicBezTo>
                  <a:cubicBezTo>
                    <a:pt x="1538774" y="1206179"/>
                    <a:pt x="1452573" y="1163126"/>
                    <a:pt x="1358370" y="1136265"/>
                  </a:cubicBezTo>
                  <a:cubicBezTo>
                    <a:pt x="1347131" y="1133122"/>
                    <a:pt x="1342844" y="1128740"/>
                    <a:pt x="1341797" y="1116453"/>
                  </a:cubicBezTo>
                  <a:cubicBezTo>
                    <a:pt x="1337415" y="1062923"/>
                    <a:pt x="1323699" y="1011964"/>
                    <a:pt x="1295124" y="965863"/>
                  </a:cubicBezTo>
                  <a:cubicBezTo>
                    <a:pt x="1299791" y="958624"/>
                    <a:pt x="1305030" y="951671"/>
                    <a:pt x="1308935" y="943955"/>
                  </a:cubicBezTo>
                  <a:cubicBezTo>
                    <a:pt x="1344178" y="874709"/>
                    <a:pt x="1349321" y="805271"/>
                    <a:pt x="1305792" y="737739"/>
                  </a:cubicBezTo>
                  <a:cubicBezTo>
                    <a:pt x="1297601" y="724976"/>
                    <a:pt x="1296362" y="715165"/>
                    <a:pt x="1299696" y="701449"/>
                  </a:cubicBezTo>
                  <a:cubicBezTo>
                    <a:pt x="1317699" y="626487"/>
                    <a:pt x="1301411" y="557717"/>
                    <a:pt x="1258548" y="495042"/>
                  </a:cubicBezTo>
                  <a:cubicBezTo>
                    <a:pt x="1243689" y="473420"/>
                    <a:pt x="1224163" y="456085"/>
                    <a:pt x="1195588" y="454180"/>
                  </a:cubicBezTo>
                  <a:cubicBezTo>
                    <a:pt x="1194635" y="411222"/>
                    <a:pt x="1183491" y="371122"/>
                    <a:pt x="1161108" y="334355"/>
                  </a:cubicBezTo>
                  <a:cubicBezTo>
                    <a:pt x="1169490" y="325116"/>
                    <a:pt x="1182158" y="323592"/>
                    <a:pt x="1192254" y="317496"/>
                  </a:cubicBezTo>
                  <a:cubicBezTo>
                    <a:pt x="1218734" y="301685"/>
                    <a:pt x="1212066" y="276158"/>
                    <a:pt x="1210161" y="253012"/>
                  </a:cubicBezTo>
                  <a:cubicBezTo>
                    <a:pt x="1208637" y="234057"/>
                    <a:pt x="1194635" y="226437"/>
                    <a:pt x="1176443" y="226247"/>
                  </a:cubicBezTo>
                  <a:cubicBezTo>
                    <a:pt x="1174919" y="207673"/>
                    <a:pt x="1170728" y="189480"/>
                    <a:pt x="1165489" y="171764"/>
                  </a:cubicBezTo>
                  <a:cubicBezTo>
                    <a:pt x="1137295" y="75847"/>
                    <a:pt x="1072906" y="27555"/>
                    <a:pt x="972798" y="30317"/>
                  </a:cubicBezTo>
                  <a:cubicBezTo>
                    <a:pt x="869261" y="33175"/>
                    <a:pt x="778679" y="73942"/>
                    <a:pt x="694763" y="131759"/>
                  </a:cubicBezTo>
                  <a:cubicBezTo>
                    <a:pt x="690477" y="130044"/>
                    <a:pt x="686000" y="128901"/>
                    <a:pt x="682095" y="126710"/>
                  </a:cubicBezTo>
                  <a:cubicBezTo>
                    <a:pt x="658664" y="113852"/>
                    <a:pt x="635899" y="116233"/>
                    <a:pt x="618087" y="133664"/>
                  </a:cubicBezTo>
                  <a:cubicBezTo>
                    <a:pt x="601514" y="149856"/>
                    <a:pt x="598085" y="173288"/>
                    <a:pt x="609324" y="194147"/>
                  </a:cubicBezTo>
                  <a:cubicBezTo>
                    <a:pt x="619802" y="213483"/>
                    <a:pt x="641424" y="223675"/>
                    <a:pt x="662950" y="219389"/>
                  </a:cubicBezTo>
                  <a:cubicBezTo>
                    <a:pt x="688858" y="214245"/>
                    <a:pt x="701717" y="199386"/>
                    <a:pt x="704574" y="171192"/>
                  </a:cubicBezTo>
                  <a:cubicBezTo>
                    <a:pt x="748103" y="177860"/>
                    <a:pt x="791823" y="181955"/>
                    <a:pt x="835733" y="177669"/>
                  </a:cubicBezTo>
                  <a:cubicBezTo>
                    <a:pt x="852116" y="176050"/>
                    <a:pt x="853259" y="182336"/>
                    <a:pt x="850688" y="195100"/>
                  </a:cubicBezTo>
                  <a:cubicBezTo>
                    <a:pt x="845163" y="222818"/>
                    <a:pt x="845830" y="250821"/>
                    <a:pt x="848973" y="278539"/>
                  </a:cubicBezTo>
                  <a:cubicBezTo>
                    <a:pt x="850116" y="288540"/>
                    <a:pt x="848783" y="293398"/>
                    <a:pt x="839448" y="298446"/>
                  </a:cubicBezTo>
                  <a:cubicBezTo>
                    <a:pt x="823827" y="306828"/>
                    <a:pt x="820779" y="322259"/>
                    <a:pt x="824875" y="338261"/>
                  </a:cubicBezTo>
                  <a:cubicBezTo>
                    <a:pt x="827637" y="349024"/>
                    <a:pt x="833162" y="359120"/>
                    <a:pt x="837543" y="369503"/>
                  </a:cubicBezTo>
                  <a:cubicBezTo>
                    <a:pt x="827447" y="393791"/>
                    <a:pt x="817350" y="418175"/>
                    <a:pt x="807254" y="442655"/>
                  </a:cubicBezTo>
                  <a:close/>
                </a:path>
              </a:pathLst>
            </a:custGeom>
            <a:solidFill>
              <a:srgbClr val="FDF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0" name="任意多边形 20">
              <a:extLst>
                <a:ext uri="{FF2B5EF4-FFF2-40B4-BE49-F238E27FC236}">
                  <a16:creationId xmlns:a16="http://schemas.microsoft.com/office/drawing/2014/main" id="{4B1B6FE4-1DF3-415E-B217-63FCE4797746}"/>
                </a:ext>
              </a:extLst>
            </p:cNvPr>
            <p:cNvSpPr/>
            <p:nvPr/>
          </p:nvSpPr>
          <p:spPr>
            <a:xfrm>
              <a:off x="5504402" y="2547314"/>
              <a:ext cx="1579026" cy="1372986"/>
            </a:xfrm>
            <a:custGeom>
              <a:avLst/>
              <a:gdLst>
                <a:gd name="connsiteX0" fmla="*/ 0 w 1579026"/>
                <a:gd name="connsiteY0" fmla="*/ 148545 h 1372986"/>
                <a:gd name="connsiteX1" fmla="*/ 182880 w 1579026"/>
                <a:gd name="connsiteY1" fmla="*/ 61963 h 1372986"/>
                <a:gd name="connsiteX2" fmla="*/ 754094 w 1579026"/>
                <a:gd name="connsiteY2" fmla="*/ 11957 h 1372986"/>
                <a:gd name="connsiteX3" fmla="*/ 795623 w 1579026"/>
                <a:gd name="connsiteY3" fmla="*/ 17386 h 1372986"/>
                <a:gd name="connsiteX4" fmla="*/ 785432 w 1579026"/>
                <a:gd name="connsiteY4" fmla="*/ 63773 h 1372986"/>
                <a:gd name="connsiteX5" fmla="*/ 805625 w 1579026"/>
                <a:gd name="connsiteY5" fmla="*/ 310280 h 1372986"/>
                <a:gd name="connsiteX6" fmla="*/ 952405 w 1579026"/>
                <a:gd name="connsiteY6" fmla="*/ 457346 h 1372986"/>
                <a:gd name="connsiteX7" fmla="*/ 955453 w 1579026"/>
                <a:gd name="connsiteY7" fmla="*/ 461156 h 1372986"/>
                <a:gd name="connsiteX8" fmla="*/ 954976 w 1579026"/>
                <a:gd name="connsiteY8" fmla="*/ 461061 h 1372986"/>
                <a:gd name="connsiteX9" fmla="*/ 957548 w 1579026"/>
                <a:gd name="connsiteY9" fmla="*/ 480682 h 1372986"/>
                <a:gd name="connsiteX10" fmla="*/ 895636 w 1579026"/>
                <a:gd name="connsiteY10" fmla="*/ 922737 h 1372986"/>
                <a:gd name="connsiteX11" fmla="*/ 901827 w 1579026"/>
                <a:gd name="connsiteY11" fmla="*/ 983888 h 1372986"/>
                <a:gd name="connsiteX12" fmla="*/ 927830 w 1579026"/>
                <a:gd name="connsiteY12" fmla="*/ 941121 h 1372986"/>
                <a:gd name="connsiteX13" fmla="*/ 989171 w 1579026"/>
                <a:gd name="connsiteY13" fmla="*/ 791102 h 1372986"/>
                <a:gd name="connsiteX14" fmla="*/ 1003554 w 1579026"/>
                <a:gd name="connsiteY14" fmla="*/ 804342 h 1372986"/>
                <a:gd name="connsiteX15" fmla="*/ 1437227 w 1579026"/>
                <a:gd name="connsiteY15" fmla="*/ 1058183 h 1372986"/>
                <a:gd name="connsiteX16" fmla="*/ 1562767 w 1579026"/>
                <a:gd name="connsiteY16" fmla="*/ 1087901 h 1372986"/>
                <a:gd name="connsiteX17" fmla="*/ 1564862 w 1579026"/>
                <a:gd name="connsiteY17" fmla="*/ 1266876 h 1372986"/>
                <a:gd name="connsiteX18" fmla="*/ 1577816 w 1579026"/>
                <a:gd name="connsiteY18" fmla="*/ 1355458 h 1372986"/>
                <a:gd name="connsiteX19" fmla="*/ 1562195 w 1579026"/>
                <a:gd name="connsiteY19" fmla="*/ 1372984 h 1372986"/>
                <a:gd name="connsiteX20" fmla="*/ 1348740 w 1579026"/>
                <a:gd name="connsiteY20" fmla="*/ 1372794 h 1372986"/>
                <a:gd name="connsiteX21" fmla="*/ 778288 w 1579026"/>
                <a:gd name="connsiteY21" fmla="*/ 1372984 h 1372986"/>
                <a:gd name="connsiteX22" fmla="*/ 754380 w 1579026"/>
                <a:gd name="connsiteY22" fmla="*/ 1372317 h 1372986"/>
                <a:gd name="connsiteX23" fmla="*/ 822674 w 1579026"/>
                <a:gd name="connsiteY23" fmla="*/ 1249445 h 1372986"/>
                <a:gd name="connsiteX24" fmla="*/ 781907 w 1579026"/>
                <a:gd name="connsiteY24" fmla="*/ 871779 h 1372986"/>
                <a:gd name="connsiteX25" fmla="*/ 760190 w 1579026"/>
                <a:gd name="connsiteY25" fmla="*/ 860825 h 1372986"/>
                <a:gd name="connsiteX26" fmla="*/ 700945 w 1579026"/>
                <a:gd name="connsiteY26" fmla="*/ 796245 h 1372986"/>
                <a:gd name="connsiteX27" fmla="*/ 309753 w 1579026"/>
                <a:gd name="connsiteY27" fmla="*/ 707758 h 1372986"/>
                <a:gd name="connsiteX28" fmla="*/ 168402 w 1579026"/>
                <a:gd name="connsiteY28" fmla="*/ 755859 h 1372986"/>
                <a:gd name="connsiteX29" fmla="*/ 209931 w 1579026"/>
                <a:gd name="connsiteY29" fmla="*/ 627462 h 1372986"/>
                <a:gd name="connsiteX30" fmla="*/ 225647 w 1579026"/>
                <a:gd name="connsiteY30" fmla="*/ 572503 h 1372986"/>
                <a:gd name="connsiteX31" fmla="*/ 237839 w 1579026"/>
                <a:gd name="connsiteY31" fmla="*/ 479634 h 1372986"/>
                <a:gd name="connsiteX32" fmla="*/ 261271 w 1579026"/>
                <a:gd name="connsiteY32" fmla="*/ 458965 h 1372986"/>
                <a:gd name="connsiteX33" fmla="*/ 536924 w 1579026"/>
                <a:gd name="connsiteY33" fmla="*/ 377145 h 1372986"/>
                <a:gd name="connsiteX34" fmla="*/ 553022 w 1579026"/>
                <a:gd name="connsiteY34" fmla="*/ 345046 h 1372986"/>
                <a:gd name="connsiteX35" fmla="*/ 518446 w 1579026"/>
                <a:gd name="connsiteY35" fmla="*/ 344760 h 1372986"/>
                <a:gd name="connsiteX36" fmla="*/ 406717 w 1579026"/>
                <a:gd name="connsiteY36" fmla="*/ 396481 h 1372986"/>
                <a:gd name="connsiteX37" fmla="*/ 74867 w 1579026"/>
                <a:gd name="connsiteY37" fmla="*/ 398196 h 1372986"/>
                <a:gd name="connsiteX38" fmla="*/ 28670 w 1579026"/>
                <a:gd name="connsiteY38" fmla="*/ 418484 h 1372986"/>
                <a:gd name="connsiteX39" fmla="*/ 762 w 1579026"/>
                <a:gd name="connsiteY39" fmla="*/ 466204 h 1372986"/>
                <a:gd name="connsiteX40" fmla="*/ 0 w 1579026"/>
                <a:gd name="connsiteY40" fmla="*/ 148545 h 13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79026" h="1372986">
                  <a:moveTo>
                    <a:pt x="0" y="148545"/>
                  </a:moveTo>
                  <a:cubicBezTo>
                    <a:pt x="56293" y="109969"/>
                    <a:pt x="118682" y="83585"/>
                    <a:pt x="182880" y="61963"/>
                  </a:cubicBezTo>
                  <a:cubicBezTo>
                    <a:pt x="369094" y="-902"/>
                    <a:pt x="560070" y="-12618"/>
                    <a:pt x="754094" y="11957"/>
                  </a:cubicBezTo>
                  <a:cubicBezTo>
                    <a:pt x="767906" y="13671"/>
                    <a:pt x="781812" y="15576"/>
                    <a:pt x="795623" y="17386"/>
                  </a:cubicBezTo>
                  <a:cubicBezTo>
                    <a:pt x="796290" y="33769"/>
                    <a:pt x="788860" y="48342"/>
                    <a:pt x="785432" y="63773"/>
                  </a:cubicBezTo>
                  <a:cubicBezTo>
                    <a:pt x="766667" y="148069"/>
                    <a:pt x="762572" y="230556"/>
                    <a:pt x="805625" y="310280"/>
                  </a:cubicBezTo>
                  <a:cubicBezTo>
                    <a:pt x="840200" y="374288"/>
                    <a:pt x="887159" y="424675"/>
                    <a:pt x="952405" y="457346"/>
                  </a:cubicBezTo>
                  <a:cubicBezTo>
                    <a:pt x="952595" y="459251"/>
                    <a:pt x="952500" y="461442"/>
                    <a:pt x="955453" y="461156"/>
                  </a:cubicBezTo>
                  <a:cubicBezTo>
                    <a:pt x="955453" y="461156"/>
                    <a:pt x="954976" y="461061"/>
                    <a:pt x="954976" y="461061"/>
                  </a:cubicBezTo>
                  <a:cubicBezTo>
                    <a:pt x="955834" y="467633"/>
                    <a:pt x="956215" y="474205"/>
                    <a:pt x="957548" y="480682"/>
                  </a:cubicBezTo>
                  <a:cubicBezTo>
                    <a:pt x="988600" y="635273"/>
                    <a:pt x="973455" y="783387"/>
                    <a:pt x="895636" y="922737"/>
                  </a:cubicBezTo>
                  <a:cubicBezTo>
                    <a:pt x="879539" y="951598"/>
                    <a:pt x="879634" y="955503"/>
                    <a:pt x="901827" y="983888"/>
                  </a:cubicBezTo>
                  <a:cubicBezTo>
                    <a:pt x="910685" y="969410"/>
                    <a:pt x="919543" y="955408"/>
                    <a:pt x="927830" y="941121"/>
                  </a:cubicBezTo>
                  <a:cubicBezTo>
                    <a:pt x="954786" y="894543"/>
                    <a:pt x="973931" y="844728"/>
                    <a:pt x="989171" y="791102"/>
                  </a:cubicBezTo>
                  <a:cubicBezTo>
                    <a:pt x="995077" y="796531"/>
                    <a:pt x="999458" y="800246"/>
                    <a:pt x="1003554" y="804342"/>
                  </a:cubicBezTo>
                  <a:cubicBezTo>
                    <a:pt x="1126045" y="926643"/>
                    <a:pt x="1270730" y="1011225"/>
                    <a:pt x="1437227" y="1058183"/>
                  </a:cubicBezTo>
                  <a:cubicBezTo>
                    <a:pt x="1478566" y="1069803"/>
                    <a:pt x="1520857" y="1078090"/>
                    <a:pt x="1562767" y="1087901"/>
                  </a:cubicBezTo>
                  <a:cubicBezTo>
                    <a:pt x="1554956" y="1147623"/>
                    <a:pt x="1560100" y="1207344"/>
                    <a:pt x="1564862" y="1266876"/>
                  </a:cubicBezTo>
                  <a:cubicBezTo>
                    <a:pt x="1567243" y="1296594"/>
                    <a:pt x="1570196" y="1326502"/>
                    <a:pt x="1577816" y="1355458"/>
                  </a:cubicBezTo>
                  <a:cubicBezTo>
                    <a:pt x="1581817" y="1370889"/>
                    <a:pt x="1575721" y="1373079"/>
                    <a:pt x="1562195" y="1372984"/>
                  </a:cubicBezTo>
                  <a:cubicBezTo>
                    <a:pt x="1491043" y="1372508"/>
                    <a:pt x="1419892" y="1372698"/>
                    <a:pt x="1348740" y="1372794"/>
                  </a:cubicBezTo>
                  <a:cubicBezTo>
                    <a:pt x="1158621" y="1372889"/>
                    <a:pt x="968407" y="1372984"/>
                    <a:pt x="778288" y="1372984"/>
                  </a:cubicBezTo>
                  <a:cubicBezTo>
                    <a:pt x="770287" y="1372984"/>
                    <a:pt x="762381" y="1372508"/>
                    <a:pt x="754380" y="1372317"/>
                  </a:cubicBezTo>
                  <a:cubicBezTo>
                    <a:pt x="782479" y="1334313"/>
                    <a:pt x="807530" y="1294689"/>
                    <a:pt x="822674" y="1249445"/>
                  </a:cubicBezTo>
                  <a:cubicBezTo>
                    <a:pt x="866966" y="1117238"/>
                    <a:pt x="857536" y="991032"/>
                    <a:pt x="781907" y="871779"/>
                  </a:cubicBezTo>
                  <a:cubicBezTo>
                    <a:pt x="776668" y="863492"/>
                    <a:pt x="772001" y="855586"/>
                    <a:pt x="760190" y="860825"/>
                  </a:cubicBezTo>
                  <a:cubicBezTo>
                    <a:pt x="743045" y="836917"/>
                    <a:pt x="722948" y="815581"/>
                    <a:pt x="700945" y="796245"/>
                  </a:cubicBezTo>
                  <a:cubicBezTo>
                    <a:pt x="586740" y="695661"/>
                    <a:pt x="458724" y="656228"/>
                    <a:pt x="309753" y="707758"/>
                  </a:cubicBezTo>
                  <a:cubicBezTo>
                    <a:pt x="262700" y="724046"/>
                    <a:pt x="216789" y="743477"/>
                    <a:pt x="168402" y="755859"/>
                  </a:cubicBezTo>
                  <a:cubicBezTo>
                    <a:pt x="176308" y="711187"/>
                    <a:pt x="191357" y="668706"/>
                    <a:pt x="209931" y="627462"/>
                  </a:cubicBezTo>
                  <a:cubicBezTo>
                    <a:pt x="217932" y="609841"/>
                    <a:pt x="224123" y="592410"/>
                    <a:pt x="225647" y="572503"/>
                  </a:cubicBezTo>
                  <a:cubicBezTo>
                    <a:pt x="228029" y="541452"/>
                    <a:pt x="234220" y="510686"/>
                    <a:pt x="237839" y="479634"/>
                  </a:cubicBezTo>
                  <a:cubicBezTo>
                    <a:pt x="239554" y="464680"/>
                    <a:pt x="245364" y="459441"/>
                    <a:pt x="261271" y="458965"/>
                  </a:cubicBezTo>
                  <a:cubicBezTo>
                    <a:pt x="360140" y="455917"/>
                    <a:pt x="452152" y="428580"/>
                    <a:pt x="536924" y="377145"/>
                  </a:cubicBezTo>
                  <a:cubicBezTo>
                    <a:pt x="549211" y="369716"/>
                    <a:pt x="563594" y="362096"/>
                    <a:pt x="553022" y="345046"/>
                  </a:cubicBezTo>
                  <a:cubicBezTo>
                    <a:pt x="543211" y="329235"/>
                    <a:pt x="530257" y="337521"/>
                    <a:pt x="518446" y="344760"/>
                  </a:cubicBezTo>
                  <a:cubicBezTo>
                    <a:pt x="483299" y="366477"/>
                    <a:pt x="446056" y="384003"/>
                    <a:pt x="406717" y="396481"/>
                  </a:cubicBezTo>
                  <a:cubicBezTo>
                    <a:pt x="296323" y="431628"/>
                    <a:pt x="185642" y="429628"/>
                    <a:pt x="74867" y="398196"/>
                  </a:cubicBezTo>
                  <a:cubicBezTo>
                    <a:pt x="44482" y="389623"/>
                    <a:pt x="43529" y="390290"/>
                    <a:pt x="28670" y="418484"/>
                  </a:cubicBezTo>
                  <a:cubicBezTo>
                    <a:pt x="20098" y="434772"/>
                    <a:pt x="13716" y="452393"/>
                    <a:pt x="762" y="466204"/>
                  </a:cubicBezTo>
                  <a:cubicBezTo>
                    <a:pt x="381" y="360477"/>
                    <a:pt x="191" y="254559"/>
                    <a:pt x="0" y="148545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1" name="任意多边形 21">
              <a:extLst>
                <a:ext uri="{FF2B5EF4-FFF2-40B4-BE49-F238E27FC236}">
                  <a16:creationId xmlns:a16="http://schemas.microsoft.com/office/drawing/2014/main" id="{5B5CA71C-0CAC-4CE4-A9F0-245D022EF987}"/>
                </a:ext>
              </a:extLst>
            </p:cNvPr>
            <p:cNvSpPr/>
            <p:nvPr/>
          </p:nvSpPr>
          <p:spPr>
            <a:xfrm>
              <a:off x="5149783" y="3232545"/>
              <a:ext cx="1186804" cy="858758"/>
            </a:xfrm>
            <a:custGeom>
              <a:avLst/>
              <a:gdLst>
                <a:gd name="connsiteX0" fmla="*/ 522830 w 1186804"/>
                <a:gd name="connsiteY0" fmla="*/ 70724 h 858758"/>
                <a:gd name="connsiteX1" fmla="*/ 664181 w 1186804"/>
                <a:gd name="connsiteY1" fmla="*/ 22623 h 858758"/>
                <a:gd name="connsiteX2" fmla="*/ 1055373 w 1186804"/>
                <a:gd name="connsiteY2" fmla="*/ 111110 h 858758"/>
                <a:gd name="connsiteX3" fmla="*/ 1114618 w 1186804"/>
                <a:gd name="connsiteY3" fmla="*/ 175690 h 858758"/>
                <a:gd name="connsiteX4" fmla="*/ 1121857 w 1186804"/>
                <a:gd name="connsiteY4" fmla="*/ 199598 h 858758"/>
                <a:gd name="connsiteX5" fmla="*/ 1140812 w 1186804"/>
                <a:gd name="connsiteY5" fmla="*/ 597457 h 858758"/>
                <a:gd name="connsiteX6" fmla="*/ 720093 w 1186804"/>
                <a:gd name="connsiteY6" fmla="*/ 857489 h 858758"/>
                <a:gd name="connsiteX7" fmla="*/ 331758 w 1186804"/>
                <a:gd name="connsiteY7" fmla="*/ 746047 h 858758"/>
                <a:gd name="connsiteX8" fmla="*/ 184692 w 1186804"/>
                <a:gd name="connsiteY8" fmla="*/ 615078 h 858758"/>
                <a:gd name="connsiteX9" fmla="*/ 162594 w 1186804"/>
                <a:gd name="connsiteY9" fmla="*/ 607172 h 858758"/>
                <a:gd name="connsiteX10" fmla="*/ 23053 w 1186804"/>
                <a:gd name="connsiteY10" fmla="*/ 310564 h 858758"/>
                <a:gd name="connsiteX11" fmla="*/ 3 w 1186804"/>
                <a:gd name="connsiteY11" fmla="*/ 129589 h 858758"/>
                <a:gd name="connsiteX12" fmla="*/ 3717 w 1186804"/>
                <a:gd name="connsiteY12" fmla="*/ 80059 h 858758"/>
                <a:gd name="connsiteX13" fmla="*/ 17052 w 1186804"/>
                <a:gd name="connsiteY13" fmla="*/ 101966 h 858758"/>
                <a:gd name="connsiteX14" fmla="*/ 182025 w 1186804"/>
                <a:gd name="connsiteY14" fmla="*/ 169022 h 858758"/>
                <a:gd name="connsiteX15" fmla="*/ 197265 w 1186804"/>
                <a:gd name="connsiteY15" fmla="*/ 155402 h 858758"/>
                <a:gd name="connsiteX16" fmla="*/ 178977 w 1186804"/>
                <a:gd name="connsiteY16" fmla="*/ 150354 h 858758"/>
                <a:gd name="connsiteX17" fmla="*/ 65154 w 1186804"/>
                <a:gd name="connsiteY17" fmla="*/ 126160 h 858758"/>
                <a:gd name="connsiteX18" fmla="*/ 18195 w 1186804"/>
                <a:gd name="connsiteY18" fmla="*/ 56056 h 858758"/>
                <a:gd name="connsiteX19" fmla="*/ 32673 w 1186804"/>
                <a:gd name="connsiteY19" fmla="*/ 59295 h 858758"/>
                <a:gd name="connsiteX20" fmla="*/ 164690 w 1186804"/>
                <a:gd name="connsiteY20" fmla="*/ 71105 h 858758"/>
                <a:gd name="connsiteX21" fmla="*/ 185073 w 1186804"/>
                <a:gd name="connsiteY21" fmla="*/ 58247 h 858758"/>
                <a:gd name="connsiteX22" fmla="*/ 163261 w 1186804"/>
                <a:gd name="connsiteY22" fmla="*/ 51770 h 858758"/>
                <a:gd name="connsiteX23" fmla="*/ 93443 w 1186804"/>
                <a:gd name="connsiteY23" fmla="*/ 51389 h 858758"/>
                <a:gd name="connsiteX24" fmla="*/ 29054 w 1186804"/>
                <a:gd name="connsiteY24" fmla="*/ 35482 h 858758"/>
                <a:gd name="connsiteX25" fmla="*/ 152212 w 1186804"/>
                <a:gd name="connsiteY25" fmla="*/ 7859 h 858758"/>
                <a:gd name="connsiteX26" fmla="*/ 177644 w 1186804"/>
                <a:gd name="connsiteY26" fmla="*/ 24052 h 858758"/>
                <a:gd name="connsiteX27" fmla="*/ 210696 w 1186804"/>
                <a:gd name="connsiteY27" fmla="*/ 43674 h 858758"/>
                <a:gd name="connsiteX28" fmla="*/ 351475 w 1186804"/>
                <a:gd name="connsiteY28" fmla="*/ 87393 h 858758"/>
                <a:gd name="connsiteX29" fmla="*/ 483015 w 1186804"/>
                <a:gd name="connsiteY29" fmla="*/ 79964 h 858758"/>
                <a:gd name="connsiteX30" fmla="*/ 522830 w 1186804"/>
                <a:gd name="connsiteY30" fmla="*/ 70724 h 858758"/>
                <a:gd name="connsiteX31" fmla="*/ 475491 w 1186804"/>
                <a:gd name="connsiteY31" fmla="*/ 343711 h 858758"/>
                <a:gd name="connsiteX32" fmla="*/ 475776 w 1186804"/>
                <a:gd name="connsiteY32" fmla="*/ 343711 h 858758"/>
                <a:gd name="connsiteX33" fmla="*/ 475681 w 1186804"/>
                <a:gd name="connsiteY33" fmla="*/ 331805 h 858758"/>
                <a:gd name="connsiteX34" fmla="*/ 466632 w 1186804"/>
                <a:gd name="connsiteY34" fmla="*/ 293705 h 858758"/>
                <a:gd name="connsiteX35" fmla="*/ 431199 w 1186804"/>
                <a:gd name="connsiteY35" fmla="*/ 309326 h 858758"/>
                <a:gd name="connsiteX36" fmla="*/ 334997 w 1186804"/>
                <a:gd name="connsiteY36" fmla="*/ 324280 h 858758"/>
                <a:gd name="connsiteX37" fmla="*/ 296421 w 1186804"/>
                <a:gd name="connsiteY37" fmla="*/ 320660 h 858758"/>
                <a:gd name="connsiteX38" fmla="*/ 299754 w 1186804"/>
                <a:gd name="connsiteY38" fmla="*/ 359427 h 858758"/>
                <a:gd name="connsiteX39" fmla="*/ 285276 w 1186804"/>
                <a:gd name="connsiteY39" fmla="*/ 455249 h 858758"/>
                <a:gd name="connsiteX40" fmla="*/ 269370 w 1186804"/>
                <a:gd name="connsiteY40" fmla="*/ 491063 h 858758"/>
                <a:gd name="connsiteX41" fmla="*/ 308898 w 1186804"/>
                <a:gd name="connsiteY41" fmla="*/ 501064 h 858758"/>
                <a:gd name="connsiteX42" fmla="*/ 392528 w 1186804"/>
                <a:gd name="connsiteY42" fmla="*/ 543069 h 858758"/>
                <a:gd name="connsiteX43" fmla="*/ 405006 w 1186804"/>
                <a:gd name="connsiteY43" fmla="*/ 561071 h 858758"/>
                <a:gd name="connsiteX44" fmla="*/ 423103 w 1186804"/>
                <a:gd name="connsiteY44" fmla="*/ 571168 h 858758"/>
                <a:gd name="connsiteX45" fmla="*/ 438724 w 1186804"/>
                <a:gd name="connsiteY45" fmla="*/ 555356 h 858758"/>
                <a:gd name="connsiteX46" fmla="*/ 454345 w 1186804"/>
                <a:gd name="connsiteY46" fmla="*/ 503921 h 858758"/>
                <a:gd name="connsiteX47" fmla="*/ 478920 w 1186804"/>
                <a:gd name="connsiteY47" fmla="*/ 478871 h 858758"/>
                <a:gd name="connsiteX48" fmla="*/ 530259 w 1186804"/>
                <a:gd name="connsiteY48" fmla="*/ 463059 h 858758"/>
                <a:gd name="connsiteX49" fmla="*/ 535974 w 1186804"/>
                <a:gd name="connsiteY49" fmla="*/ 429817 h 858758"/>
                <a:gd name="connsiteX50" fmla="*/ 488921 w 1186804"/>
                <a:gd name="connsiteY50" fmla="*/ 396289 h 858758"/>
                <a:gd name="connsiteX51" fmla="*/ 475300 w 1186804"/>
                <a:gd name="connsiteY51" fmla="*/ 369619 h 858758"/>
                <a:gd name="connsiteX52" fmla="*/ 475491 w 1186804"/>
                <a:gd name="connsiteY52" fmla="*/ 343711 h 858758"/>
                <a:gd name="connsiteX53" fmla="*/ 845442 w 1186804"/>
                <a:gd name="connsiteY53" fmla="*/ 694993 h 858758"/>
                <a:gd name="connsiteX54" fmla="*/ 872397 w 1186804"/>
                <a:gd name="connsiteY54" fmla="*/ 689373 h 858758"/>
                <a:gd name="connsiteX55" fmla="*/ 867349 w 1186804"/>
                <a:gd name="connsiteY55" fmla="*/ 665942 h 858758"/>
                <a:gd name="connsiteX56" fmla="*/ 859729 w 1186804"/>
                <a:gd name="connsiteY56" fmla="*/ 570787 h 858758"/>
                <a:gd name="connsiteX57" fmla="*/ 860396 w 1186804"/>
                <a:gd name="connsiteY57" fmla="*/ 548308 h 858758"/>
                <a:gd name="connsiteX58" fmla="*/ 838203 w 1186804"/>
                <a:gd name="connsiteY58" fmla="*/ 546784 h 858758"/>
                <a:gd name="connsiteX59" fmla="*/ 746001 w 1186804"/>
                <a:gd name="connsiteY59" fmla="*/ 524781 h 858758"/>
                <a:gd name="connsiteX60" fmla="*/ 744477 w 1186804"/>
                <a:gd name="connsiteY60" fmla="*/ 523448 h 858758"/>
                <a:gd name="connsiteX61" fmla="*/ 725236 w 1186804"/>
                <a:gd name="connsiteY61" fmla="*/ 516209 h 858758"/>
                <a:gd name="connsiteX62" fmla="*/ 715616 w 1186804"/>
                <a:gd name="connsiteY62" fmla="*/ 536306 h 858758"/>
                <a:gd name="connsiteX63" fmla="*/ 666086 w 1186804"/>
                <a:gd name="connsiteY63" fmla="*/ 619555 h 858758"/>
                <a:gd name="connsiteX64" fmla="*/ 652275 w 1186804"/>
                <a:gd name="connsiteY64" fmla="*/ 637081 h 858758"/>
                <a:gd name="connsiteX65" fmla="*/ 669610 w 1186804"/>
                <a:gd name="connsiteY65" fmla="*/ 651273 h 858758"/>
                <a:gd name="connsiteX66" fmla="*/ 731618 w 1186804"/>
                <a:gd name="connsiteY66" fmla="*/ 723473 h 858758"/>
                <a:gd name="connsiteX67" fmla="*/ 743524 w 1186804"/>
                <a:gd name="connsiteY67" fmla="*/ 742428 h 858758"/>
                <a:gd name="connsiteX68" fmla="*/ 762955 w 1186804"/>
                <a:gd name="connsiteY68" fmla="*/ 731664 h 858758"/>
                <a:gd name="connsiteX69" fmla="*/ 845442 w 1186804"/>
                <a:gd name="connsiteY69" fmla="*/ 694993 h 858758"/>
                <a:gd name="connsiteX70" fmla="*/ 761717 w 1186804"/>
                <a:gd name="connsiteY70" fmla="*/ 273321 h 858758"/>
                <a:gd name="connsiteX71" fmla="*/ 760479 w 1186804"/>
                <a:gd name="connsiteY71" fmla="*/ 300277 h 858758"/>
                <a:gd name="connsiteX72" fmla="*/ 779529 w 1186804"/>
                <a:gd name="connsiteY72" fmla="*/ 310183 h 858758"/>
                <a:gd name="connsiteX73" fmla="*/ 874493 w 1186804"/>
                <a:gd name="connsiteY73" fmla="*/ 297705 h 858758"/>
                <a:gd name="connsiteX74" fmla="*/ 890019 w 1186804"/>
                <a:gd name="connsiteY74" fmla="*/ 282751 h 858758"/>
                <a:gd name="connsiteX75" fmla="*/ 885542 w 1186804"/>
                <a:gd name="connsiteY75" fmla="*/ 267511 h 858758"/>
                <a:gd name="connsiteX76" fmla="*/ 898305 w 1186804"/>
                <a:gd name="connsiteY76" fmla="*/ 200550 h 858758"/>
                <a:gd name="connsiteX77" fmla="*/ 899544 w 1186804"/>
                <a:gd name="connsiteY77" fmla="*/ 199026 h 858758"/>
                <a:gd name="connsiteX78" fmla="*/ 909164 w 1186804"/>
                <a:gd name="connsiteY78" fmla="*/ 176642 h 858758"/>
                <a:gd name="connsiteX79" fmla="*/ 884399 w 1186804"/>
                <a:gd name="connsiteY79" fmla="*/ 168641 h 858758"/>
                <a:gd name="connsiteX80" fmla="*/ 820010 w 1186804"/>
                <a:gd name="connsiteY80" fmla="*/ 132542 h 858758"/>
                <a:gd name="connsiteX81" fmla="*/ 817914 w 1186804"/>
                <a:gd name="connsiteY81" fmla="*/ 129208 h 858758"/>
                <a:gd name="connsiteX82" fmla="*/ 801150 w 1186804"/>
                <a:gd name="connsiteY82" fmla="*/ 117778 h 858758"/>
                <a:gd name="connsiteX83" fmla="*/ 790101 w 1186804"/>
                <a:gd name="connsiteY83" fmla="*/ 132923 h 858758"/>
                <a:gd name="connsiteX84" fmla="*/ 730475 w 1186804"/>
                <a:gd name="connsiteY84" fmla="*/ 190168 h 858758"/>
                <a:gd name="connsiteX85" fmla="*/ 726570 w 1186804"/>
                <a:gd name="connsiteY85" fmla="*/ 191120 h 858758"/>
                <a:gd name="connsiteX86" fmla="*/ 721712 w 1186804"/>
                <a:gd name="connsiteY86" fmla="*/ 215504 h 858758"/>
                <a:gd name="connsiteX87" fmla="*/ 739238 w 1186804"/>
                <a:gd name="connsiteY87" fmla="*/ 228649 h 858758"/>
                <a:gd name="connsiteX88" fmla="*/ 761717 w 1186804"/>
                <a:gd name="connsiteY88" fmla="*/ 273321 h 8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86804" h="858758">
                  <a:moveTo>
                    <a:pt x="522830" y="70724"/>
                  </a:moveTo>
                  <a:cubicBezTo>
                    <a:pt x="571217" y="58437"/>
                    <a:pt x="617127" y="38911"/>
                    <a:pt x="664181" y="22623"/>
                  </a:cubicBezTo>
                  <a:cubicBezTo>
                    <a:pt x="813247" y="-28907"/>
                    <a:pt x="941168" y="10526"/>
                    <a:pt x="1055373" y="111110"/>
                  </a:cubicBezTo>
                  <a:cubicBezTo>
                    <a:pt x="1077375" y="130446"/>
                    <a:pt x="1097473" y="151782"/>
                    <a:pt x="1114618" y="175690"/>
                  </a:cubicBezTo>
                  <a:cubicBezTo>
                    <a:pt x="1111951" y="185215"/>
                    <a:pt x="1117285" y="192263"/>
                    <a:pt x="1121857" y="199598"/>
                  </a:cubicBezTo>
                  <a:cubicBezTo>
                    <a:pt x="1201867" y="328662"/>
                    <a:pt x="1207678" y="465345"/>
                    <a:pt x="1140812" y="597457"/>
                  </a:cubicBezTo>
                  <a:cubicBezTo>
                    <a:pt x="1055373" y="766335"/>
                    <a:pt x="904306" y="845012"/>
                    <a:pt x="720093" y="857489"/>
                  </a:cubicBezTo>
                  <a:cubicBezTo>
                    <a:pt x="578932" y="867014"/>
                    <a:pt x="449868" y="822247"/>
                    <a:pt x="331758" y="746047"/>
                  </a:cubicBezTo>
                  <a:cubicBezTo>
                    <a:pt x="276037" y="710138"/>
                    <a:pt x="227555" y="665751"/>
                    <a:pt x="184692" y="615078"/>
                  </a:cubicBezTo>
                  <a:cubicBezTo>
                    <a:pt x="179358" y="608792"/>
                    <a:pt x="174405" y="597171"/>
                    <a:pt x="162594" y="607172"/>
                  </a:cubicBezTo>
                  <a:cubicBezTo>
                    <a:pt x="93919" y="518685"/>
                    <a:pt x="50295" y="418482"/>
                    <a:pt x="23053" y="310564"/>
                  </a:cubicBezTo>
                  <a:cubicBezTo>
                    <a:pt x="8099" y="251128"/>
                    <a:pt x="288" y="190739"/>
                    <a:pt x="3" y="129589"/>
                  </a:cubicBezTo>
                  <a:cubicBezTo>
                    <a:pt x="-93" y="113111"/>
                    <a:pt x="2384" y="96537"/>
                    <a:pt x="3717" y="80059"/>
                  </a:cubicBezTo>
                  <a:cubicBezTo>
                    <a:pt x="8099" y="87393"/>
                    <a:pt x="12290" y="94823"/>
                    <a:pt x="17052" y="101966"/>
                  </a:cubicBezTo>
                  <a:cubicBezTo>
                    <a:pt x="57438" y="162926"/>
                    <a:pt x="119065" y="179500"/>
                    <a:pt x="182025" y="169022"/>
                  </a:cubicBezTo>
                  <a:cubicBezTo>
                    <a:pt x="189264" y="167784"/>
                    <a:pt x="200218" y="167117"/>
                    <a:pt x="197265" y="155402"/>
                  </a:cubicBezTo>
                  <a:cubicBezTo>
                    <a:pt x="194789" y="145496"/>
                    <a:pt x="186312" y="149401"/>
                    <a:pt x="178977" y="150354"/>
                  </a:cubicBezTo>
                  <a:cubicBezTo>
                    <a:pt x="138306" y="155592"/>
                    <a:pt x="99063" y="152449"/>
                    <a:pt x="65154" y="126160"/>
                  </a:cubicBezTo>
                  <a:cubicBezTo>
                    <a:pt x="42389" y="108443"/>
                    <a:pt x="25911" y="86536"/>
                    <a:pt x="18195" y="56056"/>
                  </a:cubicBezTo>
                  <a:cubicBezTo>
                    <a:pt x="25053" y="57580"/>
                    <a:pt x="28959" y="58247"/>
                    <a:pt x="32673" y="59295"/>
                  </a:cubicBezTo>
                  <a:cubicBezTo>
                    <a:pt x="75917" y="71677"/>
                    <a:pt x="119827" y="76630"/>
                    <a:pt x="164690" y="71105"/>
                  </a:cubicBezTo>
                  <a:cubicBezTo>
                    <a:pt x="173643" y="69962"/>
                    <a:pt x="186693" y="71201"/>
                    <a:pt x="185073" y="58247"/>
                  </a:cubicBezTo>
                  <a:cubicBezTo>
                    <a:pt x="183549" y="46436"/>
                    <a:pt x="171072" y="51293"/>
                    <a:pt x="163261" y="51770"/>
                  </a:cubicBezTo>
                  <a:cubicBezTo>
                    <a:pt x="139925" y="52913"/>
                    <a:pt x="116684" y="53770"/>
                    <a:pt x="93443" y="51389"/>
                  </a:cubicBezTo>
                  <a:cubicBezTo>
                    <a:pt x="72202" y="49198"/>
                    <a:pt x="50866" y="46341"/>
                    <a:pt x="29054" y="35482"/>
                  </a:cubicBezTo>
                  <a:cubicBezTo>
                    <a:pt x="67059" y="3478"/>
                    <a:pt x="107540" y="-3666"/>
                    <a:pt x="152212" y="7859"/>
                  </a:cubicBezTo>
                  <a:cubicBezTo>
                    <a:pt x="159832" y="14622"/>
                    <a:pt x="167738" y="20909"/>
                    <a:pt x="177644" y="24052"/>
                  </a:cubicBezTo>
                  <a:cubicBezTo>
                    <a:pt x="187359" y="32815"/>
                    <a:pt x="198123" y="39863"/>
                    <a:pt x="210696" y="43674"/>
                  </a:cubicBezTo>
                  <a:cubicBezTo>
                    <a:pt x="254511" y="68343"/>
                    <a:pt x="301088" y="83964"/>
                    <a:pt x="351475" y="87393"/>
                  </a:cubicBezTo>
                  <a:cubicBezTo>
                    <a:pt x="395862" y="95108"/>
                    <a:pt x="439772" y="93204"/>
                    <a:pt x="483015" y="79964"/>
                  </a:cubicBezTo>
                  <a:cubicBezTo>
                    <a:pt x="497017" y="79964"/>
                    <a:pt x="510066" y="75868"/>
                    <a:pt x="522830" y="70724"/>
                  </a:cubicBezTo>
                  <a:close/>
                  <a:moveTo>
                    <a:pt x="475491" y="343711"/>
                  </a:moveTo>
                  <a:cubicBezTo>
                    <a:pt x="475586" y="343711"/>
                    <a:pt x="475681" y="343711"/>
                    <a:pt x="475776" y="343711"/>
                  </a:cubicBezTo>
                  <a:cubicBezTo>
                    <a:pt x="475776" y="339710"/>
                    <a:pt x="476253" y="335710"/>
                    <a:pt x="475681" y="331805"/>
                  </a:cubicBezTo>
                  <a:cubicBezTo>
                    <a:pt x="473776" y="318755"/>
                    <a:pt x="482730" y="301896"/>
                    <a:pt x="466632" y="293705"/>
                  </a:cubicBezTo>
                  <a:cubicBezTo>
                    <a:pt x="450535" y="285513"/>
                    <a:pt x="439772" y="300372"/>
                    <a:pt x="431199" y="309326"/>
                  </a:cubicBezTo>
                  <a:cubicBezTo>
                    <a:pt x="402243" y="339520"/>
                    <a:pt x="371478" y="342568"/>
                    <a:pt x="334997" y="324280"/>
                  </a:cubicBezTo>
                  <a:cubicBezTo>
                    <a:pt x="324043" y="318755"/>
                    <a:pt x="309565" y="307325"/>
                    <a:pt x="296421" y="320660"/>
                  </a:cubicBezTo>
                  <a:cubicBezTo>
                    <a:pt x="283467" y="333805"/>
                    <a:pt x="295563" y="347235"/>
                    <a:pt x="299754" y="359427"/>
                  </a:cubicBezTo>
                  <a:cubicBezTo>
                    <a:pt x="317471" y="411815"/>
                    <a:pt x="317566" y="411434"/>
                    <a:pt x="285276" y="455249"/>
                  </a:cubicBezTo>
                  <a:cubicBezTo>
                    <a:pt x="277466" y="465821"/>
                    <a:pt x="261750" y="475156"/>
                    <a:pt x="269370" y="491063"/>
                  </a:cubicBezTo>
                  <a:cubicBezTo>
                    <a:pt x="277561" y="507922"/>
                    <a:pt x="295087" y="501254"/>
                    <a:pt x="308898" y="501064"/>
                  </a:cubicBezTo>
                  <a:cubicBezTo>
                    <a:pt x="362238" y="500207"/>
                    <a:pt x="362238" y="499921"/>
                    <a:pt x="392528" y="543069"/>
                  </a:cubicBezTo>
                  <a:cubicBezTo>
                    <a:pt x="396719" y="549070"/>
                    <a:pt x="400910" y="555071"/>
                    <a:pt x="405006" y="561071"/>
                  </a:cubicBezTo>
                  <a:cubicBezTo>
                    <a:pt x="409387" y="567453"/>
                    <a:pt x="414626" y="572025"/>
                    <a:pt x="423103" y="571168"/>
                  </a:cubicBezTo>
                  <a:cubicBezTo>
                    <a:pt x="432819" y="570216"/>
                    <a:pt x="436248" y="563358"/>
                    <a:pt x="438724" y="555356"/>
                  </a:cubicBezTo>
                  <a:cubicBezTo>
                    <a:pt x="444058" y="538212"/>
                    <a:pt x="450059" y="521352"/>
                    <a:pt x="454345" y="503921"/>
                  </a:cubicBezTo>
                  <a:cubicBezTo>
                    <a:pt x="457774" y="490110"/>
                    <a:pt x="465108" y="482395"/>
                    <a:pt x="478920" y="478871"/>
                  </a:cubicBezTo>
                  <a:cubicBezTo>
                    <a:pt x="496255" y="474489"/>
                    <a:pt x="513400" y="469060"/>
                    <a:pt x="530259" y="463059"/>
                  </a:cubicBezTo>
                  <a:cubicBezTo>
                    <a:pt x="550071" y="456106"/>
                    <a:pt x="552453" y="442390"/>
                    <a:pt x="535974" y="429817"/>
                  </a:cubicBezTo>
                  <a:cubicBezTo>
                    <a:pt x="520639" y="418101"/>
                    <a:pt x="504923" y="406957"/>
                    <a:pt x="488921" y="396289"/>
                  </a:cubicBezTo>
                  <a:cubicBezTo>
                    <a:pt x="479015" y="389717"/>
                    <a:pt x="474443" y="381525"/>
                    <a:pt x="475300" y="369619"/>
                  </a:cubicBezTo>
                  <a:cubicBezTo>
                    <a:pt x="475967" y="360951"/>
                    <a:pt x="475491" y="352283"/>
                    <a:pt x="475491" y="343711"/>
                  </a:cubicBezTo>
                  <a:close/>
                  <a:moveTo>
                    <a:pt x="845442" y="694993"/>
                  </a:moveTo>
                  <a:cubicBezTo>
                    <a:pt x="858015" y="694231"/>
                    <a:pt x="866873" y="697755"/>
                    <a:pt x="872397" y="689373"/>
                  </a:cubicBezTo>
                  <a:cubicBezTo>
                    <a:pt x="878494" y="680134"/>
                    <a:pt x="872969" y="672038"/>
                    <a:pt x="867349" y="665942"/>
                  </a:cubicBezTo>
                  <a:cubicBezTo>
                    <a:pt x="839822" y="635938"/>
                    <a:pt x="837631" y="604601"/>
                    <a:pt x="859729" y="570787"/>
                  </a:cubicBezTo>
                  <a:cubicBezTo>
                    <a:pt x="864301" y="563834"/>
                    <a:pt x="866206" y="555452"/>
                    <a:pt x="860396" y="548308"/>
                  </a:cubicBezTo>
                  <a:cubicBezTo>
                    <a:pt x="854109" y="540593"/>
                    <a:pt x="845156" y="543546"/>
                    <a:pt x="838203" y="546784"/>
                  </a:cubicBezTo>
                  <a:cubicBezTo>
                    <a:pt x="801436" y="563929"/>
                    <a:pt x="770766" y="557071"/>
                    <a:pt x="746001" y="524781"/>
                  </a:cubicBezTo>
                  <a:cubicBezTo>
                    <a:pt x="745620" y="524305"/>
                    <a:pt x="745048" y="523924"/>
                    <a:pt x="744477" y="523448"/>
                  </a:cubicBezTo>
                  <a:cubicBezTo>
                    <a:pt x="738857" y="518876"/>
                    <a:pt x="733618" y="512589"/>
                    <a:pt x="725236" y="516209"/>
                  </a:cubicBezTo>
                  <a:cubicBezTo>
                    <a:pt x="716473" y="519924"/>
                    <a:pt x="714282" y="528305"/>
                    <a:pt x="715616" y="536306"/>
                  </a:cubicBezTo>
                  <a:cubicBezTo>
                    <a:pt x="722093" y="577931"/>
                    <a:pt x="704376" y="604601"/>
                    <a:pt x="666086" y="619555"/>
                  </a:cubicBezTo>
                  <a:cubicBezTo>
                    <a:pt x="658847" y="622413"/>
                    <a:pt x="651132" y="627270"/>
                    <a:pt x="652275" y="637081"/>
                  </a:cubicBezTo>
                  <a:cubicBezTo>
                    <a:pt x="653418" y="646701"/>
                    <a:pt x="661895" y="649749"/>
                    <a:pt x="669610" y="651273"/>
                  </a:cubicBezTo>
                  <a:cubicBezTo>
                    <a:pt x="709139" y="659370"/>
                    <a:pt x="730094" y="682610"/>
                    <a:pt x="731618" y="723473"/>
                  </a:cubicBezTo>
                  <a:cubicBezTo>
                    <a:pt x="731904" y="730712"/>
                    <a:pt x="733713" y="739856"/>
                    <a:pt x="743524" y="742428"/>
                  </a:cubicBezTo>
                  <a:cubicBezTo>
                    <a:pt x="753335" y="745095"/>
                    <a:pt x="758859" y="738332"/>
                    <a:pt x="762955" y="731664"/>
                  </a:cubicBezTo>
                  <a:cubicBezTo>
                    <a:pt x="783624" y="698993"/>
                    <a:pt x="808961" y="678324"/>
                    <a:pt x="845442" y="694993"/>
                  </a:cubicBezTo>
                  <a:close/>
                  <a:moveTo>
                    <a:pt x="761717" y="273321"/>
                  </a:moveTo>
                  <a:cubicBezTo>
                    <a:pt x="761145" y="284370"/>
                    <a:pt x="759717" y="292466"/>
                    <a:pt x="760479" y="300277"/>
                  </a:cubicBezTo>
                  <a:cubicBezTo>
                    <a:pt x="761622" y="312564"/>
                    <a:pt x="770766" y="318565"/>
                    <a:pt x="779529" y="310183"/>
                  </a:cubicBezTo>
                  <a:cubicBezTo>
                    <a:pt x="808770" y="282084"/>
                    <a:pt x="838965" y="277988"/>
                    <a:pt x="874493" y="297705"/>
                  </a:cubicBezTo>
                  <a:cubicBezTo>
                    <a:pt x="885066" y="303611"/>
                    <a:pt x="891924" y="294848"/>
                    <a:pt x="890019" y="282751"/>
                  </a:cubicBezTo>
                  <a:cubicBezTo>
                    <a:pt x="889257" y="277512"/>
                    <a:pt x="888019" y="272083"/>
                    <a:pt x="885542" y="267511"/>
                  </a:cubicBezTo>
                  <a:cubicBezTo>
                    <a:pt x="871445" y="241603"/>
                    <a:pt x="877065" y="219600"/>
                    <a:pt x="898305" y="200550"/>
                  </a:cubicBezTo>
                  <a:cubicBezTo>
                    <a:pt x="898782" y="200074"/>
                    <a:pt x="899258" y="199598"/>
                    <a:pt x="899544" y="199026"/>
                  </a:cubicBezTo>
                  <a:cubicBezTo>
                    <a:pt x="903544" y="191883"/>
                    <a:pt x="913736" y="186644"/>
                    <a:pt x="909164" y="176642"/>
                  </a:cubicBezTo>
                  <a:cubicBezTo>
                    <a:pt x="904306" y="165974"/>
                    <a:pt x="892876" y="167308"/>
                    <a:pt x="884399" y="168641"/>
                  </a:cubicBezTo>
                  <a:cubicBezTo>
                    <a:pt x="852966" y="173595"/>
                    <a:pt x="832297" y="161021"/>
                    <a:pt x="820010" y="132542"/>
                  </a:cubicBezTo>
                  <a:cubicBezTo>
                    <a:pt x="819534" y="131304"/>
                    <a:pt x="818676" y="130256"/>
                    <a:pt x="817914" y="129208"/>
                  </a:cubicBezTo>
                  <a:cubicBezTo>
                    <a:pt x="813723" y="123207"/>
                    <a:pt x="810199" y="115778"/>
                    <a:pt x="801150" y="117778"/>
                  </a:cubicBezTo>
                  <a:cubicBezTo>
                    <a:pt x="793530" y="119492"/>
                    <a:pt x="791149" y="126255"/>
                    <a:pt x="790101" y="132923"/>
                  </a:cubicBezTo>
                  <a:cubicBezTo>
                    <a:pt x="784767" y="167213"/>
                    <a:pt x="765717" y="187025"/>
                    <a:pt x="730475" y="190168"/>
                  </a:cubicBezTo>
                  <a:cubicBezTo>
                    <a:pt x="729141" y="190263"/>
                    <a:pt x="727808" y="190644"/>
                    <a:pt x="726570" y="191120"/>
                  </a:cubicBezTo>
                  <a:cubicBezTo>
                    <a:pt x="711520" y="196645"/>
                    <a:pt x="709711" y="204932"/>
                    <a:pt x="721712" y="215504"/>
                  </a:cubicBezTo>
                  <a:cubicBezTo>
                    <a:pt x="727141" y="220362"/>
                    <a:pt x="732951" y="225125"/>
                    <a:pt x="739238" y="228649"/>
                  </a:cubicBezTo>
                  <a:cubicBezTo>
                    <a:pt x="758097" y="239412"/>
                    <a:pt x="767908" y="254081"/>
                    <a:pt x="761717" y="273321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2" name="任意多边形 22">
              <a:extLst>
                <a:ext uri="{FF2B5EF4-FFF2-40B4-BE49-F238E27FC236}">
                  <a16:creationId xmlns:a16="http://schemas.microsoft.com/office/drawing/2014/main" id="{B1CD3324-61C1-4052-A132-A582147CD376}"/>
                </a:ext>
              </a:extLst>
            </p:cNvPr>
            <p:cNvSpPr/>
            <p:nvPr/>
          </p:nvSpPr>
          <p:spPr>
            <a:xfrm>
              <a:off x="6388677" y="3008139"/>
              <a:ext cx="854418" cy="636437"/>
            </a:xfrm>
            <a:custGeom>
              <a:avLst/>
              <a:gdLst>
                <a:gd name="connsiteX0" fmla="*/ 678491 w 854418"/>
                <a:gd name="connsiteY0" fmla="*/ 627076 h 636437"/>
                <a:gd name="connsiteX1" fmla="*/ 552952 w 854418"/>
                <a:gd name="connsiteY1" fmla="*/ 597358 h 636437"/>
                <a:gd name="connsiteX2" fmla="*/ 119279 w 854418"/>
                <a:gd name="connsiteY2" fmla="*/ 343517 h 636437"/>
                <a:gd name="connsiteX3" fmla="*/ 104896 w 854418"/>
                <a:gd name="connsiteY3" fmla="*/ 330277 h 636437"/>
                <a:gd name="connsiteX4" fmla="*/ 43555 w 854418"/>
                <a:gd name="connsiteY4" fmla="*/ 480296 h 636437"/>
                <a:gd name="connsiteX5" fmla="*/ 17552 w 854418"/>
                <a:gd name="connsiteY5" fmla="*/ 523063 h 636437"/>
                <a:gd name="connsiteX6" fmla="*/ 11361 w 854418"/>
                <a:gd name="connsiteY6" fmla="*/ 461912 h 636437"/>
                <a:gd name="connsiteX7" fmla="*/ 73273 w 854418"/>
                <a:gd name="connsiteY7" fmla="*/ 19857 h 636437"/>
                <a:gd name="connsiteX8" fmla="*/ 70701 w 854418"/>
                <a:gd name="connsiteY8" fmla="*/ 236 h 636437"/>
                <a:gd name="connsiteX9" fmla="*/ 109563 w 854418"/>
                <a:gd name="connsiteY9" fmla="*/ 11951 h 636437"/>
                <a:gd name="connsiteX10" fmla="*/ 118326 w 854418"/>
                <a:gd name="connsiteY10" fmla="*/ 255696 h 636437"/>
                <a:gd name="connsiteX11" fmla="*/ 138233 w 854418"/>
                <a:gd name="connsiteY11" fmla="*/ 310560 h 636437"/>
                <a:gd name="connsiteX12" fmla="*/ 678491 w 854418"/>
                <a:gd name="connsiteY12" fmla="*/ 587071 h 636437"/>
                <a:gd name="connsiteX13" fmla="*/ 734594 w 854418"/>
                <a:gd name="connsiteY13" fmla="*/ 594882 h 636437"/>
                <a:gd name="connsiteX14" fmla="*/ 785076 w 854418"/>
                <a:gd name="connsiteY14" fmla="*/ 597929 h 636437"/>
                <a:gd name="connsiteX15" fmla="*/ 844036 w 854418"/>
                <a:gd name="connsiteY15" fmla="*/ 597072 h 636437"/>
                <a:gd name="connsiteX16" fmla="*/ 844798 w 854418"/>
                <a:gd name="connsiteY16" fmla="*/ 597739 h 636437"/>
                <a:gd name="connsiteX17" fmla="*/ 849941 w 854418"/>
                <a:gd name="connsiteY17" fmla="*/ 603930 h 636437"/>
                <a:gd name="connsiteX18" fmla="*/ 849941 w 854418"/>
                <a:gd name="connsiteY18" fmla="*/ 603930 h 636437"/>
                <a:gd name="connsiteX19" fmla="*/ 854418 w 854418"/>
                <a:gd name="connsiteY19" fmla="*/ 611550 h 636437"/>
                <a:gd name="connsiteX20" fmla="*/ 854323 w 854418"/>
                <a:gd name="connsiteY20" fmla="*/ 611455 h 636437"/>
                <a:gd name="connsiteX21" fmla="*/ 826415 w 854418"/>
                <a:gd name="connsiteY21" fmla="*/ 636315 h 636437"/>
                <a:gd name="connsiteX22" fmla="*/ 766693 w 854418"/>
                <a:gd name="connsiteY22" fmla="*/ 635553 h 636437"/>
                <a:gd name="connsiteX23" fmla="*/ 730593 w 854418"/>
                <a:gd name="connsiteY23" fmla="*/ 631838 h 636437"/>
                <a:gd name="connsiteX24" fmla="*/ 678491 w 854418"/>
                <a:gd name="connsiteY24" fmla="*/ 627076 h 63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4418" h="636437">
                  <a:moveTo>
                    <a:pt x="678491" y="627076"/>
                  </a:moveTo>
                  <a:cubicBezTo>
                    <a:pt x="636581" y="617265"/>
                    <a:pt x="594290" y="608978"/>
                    <a:pt x="552952" y="597358"/>
                  </a:cubicBezTo>
                  <a:cubicBezTo>
                    <a:pt x="386550" y="550400"/>
                    <a:pt x="241770" y="465818"/>
                    <a:pt x="119279" y="343517"/>
                  </a:cubicBezTo>
                  <a:cubicBezTo>
                    <a:pt x="115183" y="339421"/>
                    <a:pt x="110706" y="335611"/>
                    <a:pt x="104896" y="330277"/>
                  </a:cubicBezTo>
                  <a:cubicBezTo>
                    <a:pt x="89656" y="383903"/>
                    <a:pt x="70511" y="433719"/>
                    <a:pt x="43555" y="480296"/>
                  </a:cubicBezTo>
                  <a:cubicBezTo>
                    <a:pt x="35268" y="494583"/>
                    <a:pt x="26315" y="508585"/>
                    <a:pt x="17552" y="523063"/>
                  </a:cubicBezTo>
                  <a:cubicBezTo>
                    <a:pt x="-4642" y="494583"/>
                    <a:pt x="-4737" y="490773"/>
                    <a:pt x="11361" y="461912"/>
                  </a:cubicBezTo>
                  <a:cubicBezTo>
                    <a:pt x="89180" y="322562"/>
                    <a:pt x="104324" y="174448"/>
                    <a:pt x="73273" y="19857"/>
                  </a:cubicBezTo>
                  <a:cubicBezTo>
                    <a:pt x="71939" y="13380"/>
                    <a:pt x="71558" y="6808"/>
                    <a:pt x="70701" y="236"/>
                  </a:cubicBezTo>
                  <a:cubicBezTo>
                    <a:pt x="85274" y="-1288"/>
                    <a:pt x="97562" y="4808"/>
                    <a:pt x="109563" y="11951"/>
                  </a:cubicBezTo>
                  <a:cubicBezTo>
                    <a:pt x="126422" y="92723"/>
                    <a:pt x="131566" y="174162"/>
                    <a:pt x="118326" y="255696"/>
                  </a:cubicBezTo>
                  <a:cubicBezTo>
                    <a:pt x="114326" y="280366"/>
                    <a:pt x="122422" y="294653"/>
                    <a:pt x="138233" y="310560"/>
                  </a:cubicBezTo>
                  <a:cubicBezTo>
                    <a:pt x="288347" y="461531"/>
                    <a:pt x="468751" y="552876"/>
                    <a:pt x="678491" y="587071"/>
                  </a:cubicBezTo>
                  <a:cubicBezTo>
                    <a:pt x="697161" y="589643"/>
                    <a:pt x="715925" y="592310"/>
                    <a:pt x="734594" y="594882"/>
                  </a:cubicBezTo>
                  <a:cubicBezTo>
                    <a:pt x="751453" y="595929"/>
                    <a:pt x="768312" y="596882"/>
                    <a:pt x="785076" y="597929"/>
                  </a:cubicBezTo>
                  <a:cubicBezTo>
                    <a:pt x="804793" y="599263"/>
                    <a:pt x="824414" y="601930"/>
                    <a:pt x="844036" y="597072"/>
                  </a:cubicBezTo>
                  <a:lnTo>
                    <a:pt x="844798" y="597739"/>
                  </a:lnTo>
                  <a:cubicBezTo>
                    <a:pt x="842417" y="603263"/>
                    <a:pt x="846513" y="603359"/>
                    <a:pt x="849941" y="603930"/>
                  </a:cubicBezTo>
                  <a:lnTo>
                    <a:pt x="849941" y="603930"/>
                  </a:lnTo>
                  <a:cubicBezTo>
                    <a:pt x="849656" y="607550"/>
                    <a:pt x="850799" y="610312"/>
                    <a:pt x="854418" y="611550"/>
                  </a:cubicBezTo>
                  <a:lnTo>
                    <a:pt x="854323" y="611455"/>
                  </a:lnTo>
                  <a:cubicBezTo>
                    <a:pt x="853561" y="629362"/>
                    <a:pt x="845084" y="637553"/>
                    <a:pt x="826415" y="636315"/>
                  </a:cubicBezTo>
                  <a:cubicBezTo>
                    <a:pt x="806603" y="634982"/>
                    <a:pt x="786600" y="635744"/>
                    <a:pt x="766693" y="635553"/>
                  </a:cubicBezTo>
                  <a:cubicBezTo>
                    <a:pt x="754691" y="634315"/>
                    <a:pt x="742595" y="633077"/>
                    <a:pt x="730593" y="631838"/>
                  </a:cubicBezTo>
                  <a:cubicBezTo>
                    <a:pt x="713258" y="631077"/>
                    <a:pt x="696208" y="625266"/>
                    <a:pt x="678491" y="627076"/>
                  </a:cubicBezTo>
                  <a:close/>
                </a:path>
              </a:pathLst>
            </a:custGeom>
            <a:solidFill>
              <a:srgbClr val="39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3" name="任意多边形 23">
              <a:extLst>
                <a:ext uri="{FF2B5EF4-FFF2-40B4-BE49-F238E27FC236}">
                  <a16:creationId xmlns:a16="http://schemas.microsoft.com/office/drawing/2014/main" id="{866DA2A7-0736-4986-B043-EABCB667BFF8}"/>
                </a:ext>
              </a:extLst>
            </p:cNvPr>
            <p:cNvSpPr/>
            <p:nvPr/>
          </p:nvSpPr>
          <p:spPr>
            <a:xfrm>
              <a:off x="7115969" y="3431571"/>
              <a:ext cx="178758" cy="488937"/>
            </a:xfrm>
            <a:custGeom>
              <a:avLst/>
              <a:gdLst>
                <a:gd name="connsiteX0" fmla="*/ 57879 w 178758"/>
                <a:gd name="connsiteY0" fmla="*/ 174498 h 488937"/>
                <a:gd name="connsiteX1" fmla="*/ 7397 w 178758"/>
                <a:gd name="connsiteY1" fmla="*/ 171450 h 488937"/>
                <a:gd name="connsiteX2" fmla="*/ 7016 w 178758"/>
                <a:gd name="connsiteY2" fmla="*/ 151638 h 488937"/>
                <a:gd name="connsiteX3" fmla="*/ 39496 w 178758"/>
                <a:gd name="connsiteY3" fmla="*/ 0 h 488937"/>
                <a:gd name="connsiteX4" fmla="*/ 178751 w 178758"/>
                <a:gd name="connsiteY4" fmla="*/ 167830 h 488937"/>
                <a:gd name="connsiteX5" fmla="*/ 171417 w 178758"/>
                <a:gd name="connsiteY5" fmla="*/ 336804 h 488937"/>
                <a:gd name="connsiteX6" fmla="*/ 146747 w 178758"/>
                <a:gd name="connsiteY6" fmla="*/ 473773 h 488937"/>
                <a:gd name="connsiteX7" fmla="*/ 127888 w 178758"/>
                <a:gd name="connsiteY7" fmla="*/ 488918 h 488937"/>
                <a:gd name="connsiteX8" fmla="*/ 38162 w 178758"/>
                <a:gd name="connsiteY8" fmla="*/ 488728 h 488937"/>
                <a:gd name="connsiteX9" fmla="*/ 20636 w 178758"/>
                <a:gd name="connsiteY9" fmla="*/ 477584 h 488937"/>
                <a:gd name="connsiteX10" fmla="*/ 3396 w 178758"/>
                <a:gd name="connsiteY10" fmla="*/ 208312 h 488937"/>
                <a:gd name="connsiteX11" fmla="*/ 39496 w 178758"/>
                <a:gd name="connsiteY11" fmla="*/ 212026 h 488937"/>
                <a:gd name="connsiteX12" fmla="*/ 33019 w 178758"/>
                <a:gd name="connsiteY12" fmla="*/ 273463 h 488937"/>
                <a:gd name="connsiteX13" fmla="*/ 48830 w 178758"/>
                <a:gd name="connsiteY13" fmla="*/ 346424 h 488937"/>
                <a:gd name="connsiteX14" fmla="*/ 120649 w 178758"/>
                <a:gd name="connsiteY14" fmla="*/ 345472 h 488937"/>
                <a:gd name="connsiteX15" fmla="*/ 137508 w 178758"/>
                <a:gd name="connsiteY15" fmla="*/ 288608 h 488937"/>
                <a:gd name="connsiteX16" fmla="*/ 127221 w 178758"/>
                <a:gd name="connsiteY16" fmla="*/ 187928 h 488937"/>
                <a:gd name="connsiteX17" fmla="*/ 127317 w 178758"/>
                <a:gd name="connsiteY17" fmla="*/ 188023 h 488937"/>
                <a:gd name="connsiteX18" fmla="*/ 122840 w 178758"/>
                <a:gd name="connsiteY18" fmla="*/ 180404 h 488937"/>
                <a:gd name="connsiteX19" fmla="*/ 122840 w 178758"/>
                <a:gd name="connsiteY19" fmla="*/ 180404 h 488937"/>
                <a:gd name="connsiteX20" fmla="*/ 117696 w 178758"/>
                <a:gd name="connsiteY20" fmla="*/ 174212 h 488937"/>
                <a:gd name="connsiteX21" fmla="*/ 116934 w 178758"/>
                <a:gd name="connsiteY21" fmla="*/ 173546 h 488937"/>
                <a:gd name="connsiteX22" fmla="*/ 57879 w 178758"/>
                <a:gd name="connsiteY22" fmla="*/ 174498 h 4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758" h="488937">
                  <a:moveTo>
                    <a:pt x="57879" y="174498"/>
                  </a:moveTo>
                  <a:cubicBezTo>
                    <a:pt x="41020" y="173450"/>
                    <a:pt x="24161" y="172498"/>
                    <a:pt x="7397" y="171450"/>
                  </a:cubicBezTo>
                  <a:cubicBezTo>
                    <a:pt x="7206" y="164878"/>
                    <a:pt x="6539" y="158210"/>
                    <a:pt x="7016" y="151638"/>
                  </a:cubicBezTo>
                  <a:cubicBezTo>
                    <a:pt x="11207" y="99727"/>
                    <a:pt x="21970" y="49149"/>
                    <a:pt x="39496" y="0"/>
                  </a:cubicBezTo>
                  <a:cubicBezTo>
                    <a:pt x="96170" y="47434"/>
                    <a:pt x="140842" y="104870"/>
                    <a:pt x="178751" y="167830"/>
                  </a:cubicBezTo>
                  <a:cubicBezTo>
                    <a:pt x="178847" y="224314"/>
                    <a:pt x="177989" y="280606"/>
                    <a:pt x="171417" y="336804"/>
                  </a:cubicBezTo>
                  <a:cubicBezTo>
                    <a:pt x="165988" y="383000"/>
                    <a:pt x="157701" y="428625"/>
                    <a:pt x="146747" y="473773"/>
                  </a:cubicBezTo>
                  <a:cubicBezTo>
                    <a:pt x="144271" y="484156"/>
                    <a:pt x="139889" y="489299"/>
                    <a:pt x="127888" y="488918"/>
                  </a:cubicBezTo>
                  <a:cubicBezTo>
                    <a:pt x="97979" y="487966"/>
                    <a:pt x="68071" y="488442"/>
                    <a:pt x="38162" y="488728"/>
                  </a:cubicBezTo>
                  <a:cubicBezTo>
                    <a:pt x="29495" y="488823"/>
                    <a:pt x="22637" y="488061"/>
                    <a:pt x="20636" y="477584"/>
                  </a:cubicBezTo>
                  <a:cubicBezTo>
                    <a:pt x="2920" y="388525"/>
                    <a:pt x="-5081" y="298990"/>
                    <a:pt x="3396" y="208312"/>
                  </a:cubicBezTo>
                  <a:cubicBezTo>
                    <a:pt x="15398" y="209550"/>
                    <a:pt x="27494" y="210788"/>
                    <a:pt x="39496" y="212026"/>
                  </a:cubicBezTo>
                  <a:cubicBezTo>
                    <a:pt x="37305" y="232505"/>
                    <a:pt x="34162" y="252889"/>
                    <a:pt x="33019" y="273463"/>
                  </a:cubicBezTo>
                  <a:cubicBezTo>
                    <a:pt x="31495" y="299085"/>
                    <a:pt x="35210" y="324231"/>
                    <a:pt x="48830" y="346424"/>
                  </a:cubicBezTo>
                  <a:cubicBezTo>
                    <a:pt x="67880" y="377666"/>
                    <a:pt x="101885" y="376904"/>
                    <a:pt x="120649" y="345472"/>
                  </a:cubicBezTo>
                  <a:cubicBezTo>
                    <a:pt x="131126" y="327946"/>
                    <a:pt x="136079" y="308324"/>
                    <a:pt x="137508" y="288608"/>
                  </a:cubicBezTo>
                  <a:cubicBezTo>
                    <a:pt x="139889" y="254698"/>
                    <a:pt x="146938" y="219742"/>
                    <a:pt x="127221" y="187928"/>
                  </a:cubicBezTo>
                  <a:cubicBezTo>
                    <a:pt x="127221" y="187928"/>
                    <a:pt x="127317" y="188023"/>
                    <a:pt x="127317" y="188023"/>
                  </a:cubicBezTo>
                  <a:cubicBezTo>
                    <a:pt x="127697" y="184404"/>
                    <a:pt x="126459" y="181642"/>
                    <a:pt x="122840" y="180404"/>
                  </a:cubicBezTo>
                  <a:cubicBezTo>
                    <a:pt x="122840" y="180404"/>
                    <a:pt x="122840" y="180404"/>
                    <a:pt x="122840" y="180404"/>
                  </a:cubicBezTo>
                  <a:cubicBezTo>
                    <a:pt x="123030" y="176784"/>
                    <a:pt x="120744" y="175165"/>
                    <a:pt x="117696" y="174212"/>
                  </a:cubicBezTo>
                  <a:cubicBezTo>
                    <a:pt x="117696" y="174212"/>
                    <a:pt x="116934" y="173546"/>
                    <a:pt x="116934" y="173546"/>
                  </a:cubicBezTo>
                  <a:cubicBezTo>
                    <a:pt x="97503" y="154781"/>
                    <a:pt x="80549" y="154972"/>
                    <a:pt x="57879" y="174498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4" name="任意多边形 24">
              <a:extLst>
                <a:ext uri="{FF2B5EF4-FFF2-40B4-BE49-F238E27FC236}">
                  <a16:creationId xmlns:a16="http://schemas.microsoft.com/office/drawing/2014/main" id="{64EC1E26-1C29-414D-BD9B-3EAD8066034D}"/>
                </a:ext>
              </a:extLst>
            </p:cNvPr>
            <p:cNvSpPr/>
            <p:nvPr/>
          </p:nvSpPr>
          <p:spPr>
            <a:xfrm>
              <a:off x="4544900" y="4066679"/>
              <a:ext cx="168805" cy="356719"/>
            </a:xfrm>
            <a:custGeom>
              <a:avLst/>
              <a:gdLst>
                <a:gd name="connsiteX0" fmla="*/ 168451 w 168805"/>
                <a:gd name="connsiteY0" fmla="*/ 102984 h 356719"/>
                <a:gd name="connsiteX1" fmla="*/ 125208 w 168805"/>
                <a:gd name="connsiteY1" fmla="*/ 311391 h 356719"/>
                <a:gd name="connsiteX2" fmla="*/ 68343 w 168805"/>
                <a:gd name="connsiteY2" fmla="*/ 356349 h 356719"/>
                <a:gd name="connsiteX3" fmla="*/ 9479 w 168805"/>
                <a:gd name="connsiteY3" fmla="*/ 315582 h 356719"/>
                <a:gd name="connsiteX4" fmla="*/ 1859 w 168805"/>
                <a:gd name="connsiteY4" fmla="*/ 224999 h 356719"/>
                <a:gd name="connsiteX5" fmla="*/ 46626 w 168805"/>
                <a:gd name="connsiteY5" fmla="*/ 54406 h 356719"/>
                <a:gd name="connsiteX6" fmla="*/ 50817 w 168805"/>
                <a:gd name="connsiteY6" fmla="*/ 45358 h 356719"/>
                <a:gd name="connsiteX7" fmla="*/ 116349 w 168805"/>
                <a:gd name="connsiteY7" fmla="*/ 685 h 356719"/>
                <a:gd name="connsiteX8" fmla="*/ 168356 w 168805"/>
                <a:gd name="connsiteY8" fmla="*/ 67075 h 356719"/>
                <a:gd name="connsiteX9" fmla="*/ 168451 w 168805"/>
                <a:gd name="connsiteY9" fmla="*/ 102984 h 35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805" h="356719">
                  <a:moveTo>
                    <a:pt x="168451" y="102984"/>
                  </a:moveTo>
                  <a:cubicBezTo>
                    <a:pt x="165784" y="174802"/>
                    <a:pt x="160259" y="246240"/>
                    <a:pt x="125208" y="311391"/>
                  </a:cubicBezTo>
                  <a:cubicBezTo>
                    <a:pt x="112825" y="334441"/>
                    <a:pt x="96251" y="353301"/>
                    <a:pt x="68343" y="356349"/>
                  </a:cubicBezTo>
                  <a:cubicBezTo>
                    <a:pt x="41102" y="359302"/>
                    <a:pt x="20718" y="344538"/>
                    <a:pt x="9479" y="315582"/>
                  </a:cubicBezTo>
                  <a:cubicBezTo>
                    <a:pt x="-1951" y="286150"/>
                    <a:pt x="-999" y="255384"/>
                    <a:pt x="1859" y="224999"/>
                  </a:cubicBezTo>
                  <a:cubicBezTo>
                    <a:pt x="7383" y="165849"/>
                    <a:pt x="23385" y="109080"/>
                    <a:pt x="46626" y="54406"/>
                  </a:cubicBezTo>
                  <a:cubicBezTo>
                    <a:pt x="47960" y="51358"/>
                    <a:pt x="49293" y="48310"/>
                    <a:pt x="50817" y="45358"/>
                  </a:cubicBezTo>
                  <a:cubicBezTo>
                    <a:pt x="67105" y="11544"/>
                    <a:pt x="89203" y="-3506"/>
                    <a:pt x="116349" y="685"/>
                  </a:cubicBezTo>
                  <a:cubicBezTo>
                    <a:pt x="140543" y="4496"/>
                    <a:pt x="165498" y="35833"/>
                    <a:pt x="168356" y="67075"/>
                  </a:cubicBezTo>
                  <a:cubicBezTo>
                    <a:pt x="169308" y="78981"/>
                    <a:pt x="168451" y="90982"/>
                    <a:pt x="168451" y="102984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5" name="任意多边形 25">
              <a:extLst>
                <a:ext uri="{FF2B5EF4-FFF2-40B4-BE49-F238E27FC236}">
                  <a16:creationId xmlns:a16="http://schemas.microsoft.com/office/drawing/2014/main" id="{147235AE-AAFF-4131-B726-9DCF1E4D8974}"/>
                </a:ext>
              </a:extLst>
            </p:cNvPr>
            <p:cNvSpPr/>
            <p:nvPr/>
          </p:nvSpPr>
          <p:spPr>
            <a:xfrm>
              <a:off x="5312303" y="3406511"/>
              <a:ext cx="1041275" cy="705430"/>
            </a:xfrm>
            <a:custGeom>
              <a:avLst/>
              <a:gdLst>
                <a:gd name="connsiteX0" fmla="*/ 170 w 1041275"/>
                <a:gd name="connsiteY0" fmla="*/ 433206 h 705430"/>
                <a:gd name="connsiteX1" fmla="*/ 22268 w 1041275"/>
                <a:gd name="connsiteY1" fmla="*/ 441112 h 705430"/>
                <a:gd name="connsiteX2" fmla="*/ 169334 w 1041275"/>
                <a:gd name="connsiteY2" fmla="*/ 572081 h 705430"/>
                <a:gd name="connsiteX3" fmla="*/ 557669 w 1041275"/>
                <a:gd name="connsiteY3" fmla="*/ 683523 h 705430"/>
                <a:gd name="connsiteX4" fmla="*/ 978388 w 1041275"/>
                <a:gd name="connsiteY4" fmla="*/ 423491 h 705430"/>
                <a:gd name="connsiteX5" fmla="*/ 959433 w 1041275"/>
                <a:gd name="connsiteY5" fmla="*/ 25632 h 705430"/>
                <a:gd name="connsiteX6" fmla="*/ 952194 w 1041275"/>
                <a:gd name="connsiteY6" fmla="*/ 1724 h 705430"/>
                <a:gd name="connsiteX7" fmla="*/ 973911 w 1041275"/>
                <a:gd name="connsiteY7" fmla="*/ 12678 h 705430"/>
                <a:gd name="connsiteX8" fmla="*/ 1014678 w 1041275"/>
                <a:gd name="connsiteY8" fmla="*/ 390344 h 705430"/>
                <a:gd name="connsiteX9" fmla="*/ 946384 w 1041275"/>
                <a:gd name="connsiteY9" fmla="*/ 513216 h 705430"/>
                <a:gd name="connsiteX10" fmla="*/ 785221 w 1041275"/>
                <a:gd name="connsiteY10" fmla="*/ 640947 h 705430"/>
                <a:gd name="connsiteX11" fmla="*/ 600722 w 1041275"/>
                <a:gd name="connsiteY11" fmla="*/ 700573 h 705430"/>
                <a:gd name="connsiteX12" fmla="*/ 553287 w 1041275"/>
                <a:gd name="connsiteY12" fmla="*/ 705431 h 705430"/>
                <a:gd name="connsiteX13" fmla="*/ 504233 w 1041275"/>
                <a:gd name="connsiteY13" fmla="*/ 703431 h 705430"/>
                <a:gd name="connsiteX14" fmla="*/ 406507 w 1041275"/>
                <a:gd name="connsiteY14" fmla="*/ 693239 h 705430"/>
                <a:gd name="connsiteX15" fmla="*/ 178859 w 1041275"/>
                <a:gd name="connsiteY15" fmla="*/ 600751 h 705430"/>
                <a:gd name="connsiteX16" fmla="*/ 8552 w 1041275"/>
                <a:gd name="connsiteY16" fmla="*/ 454638 h 705430"/>
                <a:gd name="connsiteX17" fmla="*/ 170 w 1041275"/>
                <a:gd name="connsiteY17" fmla="*/ 433206 h 7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1275" h="705430">
                  <a:moveTo>
                    <a:pt x="170" y="433206"/>
                  </a:moveTo>
                  <a:cubicBezTo>
                    <a:pt x="11981" y="423110"/>
                    <a:pt x="16934" y="434826"/>
                    <a:pt x="22268" y="441112"/>
                  </a:cubicBezTo>
                  <a:cubicBezTo>
                    <a:pt x="65131" y="491690"/>
                    <a:pt x="113708" y="536076"/>
                    <a:pt x="169334" y="572081"/>
                  </a:cubicBezTo>
                  <a:cubicBezTo>
                    <a:pt x="287444" y="648281"/>
                    <a:pt x="416413" y="693048"/>
                    <a:pt x="557669" y="683523"/>
                  </a:cubicBezTo>
                  <a:cubicBezTo>
                    <a:pt x="741882" y="671046"/>
                    <a:pt x="892949" y="592369"/>
                    <a:pt x="978388" y="423491"/>
                  </a:cubicBezTo>
                  <a:cubicBezTo>
                    <a:pt x="1045253" y="291474"/>
                    <a:pt x="1039443" y="154791"/>
                    <a:pt x="959433" y="25632"/>
                  </a:cubicBezTo>
                  <a:cubicBezTo>
                    <a:pt x="954861" y="18202"/>
                    <a:pt x="949527" y="11249"/>
                    <a:pt x="952194" y="1724"/>
                  </a:cubicBezTo>
                  <a:cubicBezTo>
                    <a:pt x="963910" y="-3610"/>
                    <a:pt x="968673" y="4391"/>
                    <a:pt x="973911" y="12678"/>
                  </a:cubicBezTo>
                  <a:cubicBezTo>
                    <a:pt x="1049635" y="131835"/>
                    <a:pt x="1058969" y="258137"/>
                    <a:pt x="1014678" y="390344"/>
                  </a:cubicBezTo>
                  <a:cubicBezTo>
                    <a:pt x="999533" y="435588"/>
                    <a:pt x="974578" y="475212"/>
                    <a:pt x="946384" y="513216"/>
                  </a:cubicBezTo>
                  <a:cubicBezTo>
                    <a:pt x="901616" y="567128"/>
                    <a:pt x="846371" y="607990"/>
                    <a:pt x="785221" y="640947"/>
                  </a:cubicBezTo>
                  <a:cubicBezTo>
                    <a:pt x="727404" y="671998"/>
                    <a:pt x="665873" y="692191"/>
                    <a:pt x="600722" y="700573"/>
                  </a:cubicBezTo>
                  <a:cubicBezTo>
                    <a:pt x="584910" y="702573"/>
                    <a:pt x="569099" y="703812"/>
                    <a:pt x="553287" y="705431"/>
                  </a:cubicBezTo>
                  <a:cubicBezTo>
                    <a:pt x="536904" y="704955"/>
                    <a:pt x="520616" y="704193"/>
                    <a:pt x="504233" y="703431"/>
                  </a:cubicBezTo>
                  <a:cubicBezTo>
                    <a:pt x="471372" y="701906"/>
                    <a:pt x="439273" y="694668"/>
                    <a:pt x="406507" y="693239"/>
                  </a:cubicBezTo>
                  <a:cubicBezTo>
                    <a:pt x="325068" y="676094"/>
                    <a:pt x="249916" y="643328"/>
                    <a:pt x="178859" y="600751"/>
                  </a:cubicBezTo>
                  <a:cubicBezTo>
                    <a:pt x="113804" y="561794"/>
                    <a:pt x="57416" y="512645"/>
                    <a:pt x="8552" y="454638"/>
                  </a:cubicBezTo>
                  <a:cubicBezTo>
                    <a:pt x="3028" y="448161"/>
                    <a:pt x="-877" y="441874"/>
                    <a:pt x="170" y="433206"/>
                  </a:cubicBezTo>
                  <a:close/>
                </a:path>
              </a:pathLst>
            </a:custGeom>
            <a:solidFill>
              <a:srgbClr val="3241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6" name="任意多边形 26">
              <a:extLst>
                <a:ext uri="{FF2B5EF4-FFF2-40B4-BE49-F238E27FC236}">
                  <a16:creationId xmlns:a16="http://schemas.microsoft.com/office/drawing/2014/main" id="{DCC9257E-25D5-4F00-98EB-389D75271C39}"/>
                </a:ext>
              </a:extLst>
            </p:cNvPr>
            <p:cNvSpPr/>
            <p:nvPr/>
          </p:nvSpPr>
          <p:spPr>
            <a:xfrm>
              <a:off x="6775703" y="3051999"/>
              <a:ext cx="551645" cy="551652"/>
            </a:xfrm>
            <a:custGeom>
              <a:avLst/>
              <a:gdLst>
                <a:gd name="connsiteX0" fmla="*/ 519017 w 551645"/>
                <a:gd name="connsiteY0" fmla="*/ 547307 h 551652"/>
                <a:gd name="connsiteX1" fmla="*/ 379762 w 551645"/>
                <a:gd name="connsiteY1" fmla="*/ 379476 h 551652"/>
                <a:gd name="connsiteX2" fmla="*/ 336804 w 551645"/>
                <a:gd name="connsiteY2" fmla="*/ 339757 h 551652"/>
                <a:gd name="connsiteX3" fmla="*/ 57531 w 551645"/>
                <a:gd name="connsiteY3" fmla="*/ 200596 h 551652"/>
                <a:gd name="connsiteX4" fmla="*/ 34671 w 551645"/>
                <a:gd name="connsiteY4" fmla="*/ 171450 h 551652"/>
                <a:gd name="connsiteX5" fmla="*/ 0 w 551645"/>
                <a:gd name="connsiteY5" fmla="*/ 31623 h 551652"/>
                <a:gd name="connsiteX6" fmla="*/ 24003 w 551645"/>
                <a:gd name="connsiteY6" fmla="*/ 0 h 551652"/>
                <a:gd name="connsiteX7" fmla="*/ 70676 w 551645"/>
                <a:gd name="connsiteY7" fmla="*/ 150590 h 551652"/>
                <a:gd name="connsiteX8" fmla="*/ 87249 w 551645"/>
                <a:gd name="connsiteY8" fmla="*/ 170402 h 551652"/>
                <a:gd name="connsiteX9" fmla="*/ 345662 w 551645"/>
                <a:gd name="connsiteY9" fmla="*/ 299752 h 551652"/>
                <a:gd name="connsiteX10" fmla="*/ 359378 w 551645"/>
                <a:gd name="connsiteY10" fmla="*/ 307276 h 551652"/>
                <a:gd name="connsiteX11" fmla="*/ 398812 w 551645"/>
                <a:gd name="connsiteY11" fmla="*/ 343853 h 551652"/>
                <a:gd name="connsiteX12" fmla="*/ 467106 w 551645"/>
                <a:gd name="connsiteY12" fmla="*/ 413195 h 551652"/>
                <a:gd name="connsiteX13" fmla="*/ 511207 w 551645"/>
                <a:gd name="connsiteY13" fmla="*/ 463772 h 551652"/>
                <a:gd name="connsiteX14" fmla="*/ 544449 w 551645"/>
                <a:gd name="connsiteY14" fmla="*/ 515112 h 551652"/>
                <a:gd name="connsiteX15" fmla="*/ 547688 w 551645"/>
                <a:gd name="connsiteY15" fmla="*/ 544354 h 551652"/>
                <a:gd name="connsiteX16" fmla="*/ 519017 w 551645"/>
                <a:gd name="connsiteY16" fmla="*/ 547307 h 55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1645" h="551652">
                  <a:moveTo>
                    <a:pt x="519017" y="547307"/>
                  </a:moveTo>
                  <a:cubicBezTo>
                    <a:pt x="481108" y="484346"/>
                    <a:pt x="436531" y="426911"/>
                    <a:pt x="379762" y="379476"/>
                  </a:cubicBezTo>
                  <a:cubicBezTo>
                    <a:pt x="368522" y="362807"/>
                    <a:pt x="350806" y="353378"/>
                    <a:pt x="336804" y="339757"/>
                  </a:cubicBezTo>
                  <a:cubicBezTo>
                    <a:pt x="253556" y="273558"/>
                    <a:pt x="160496" y="226981"/>
                    <a:pt x="57531" y="200596"/>
                  </a:cubicBezTo>
                  <a:cubicBezTo>
                    <a:pt x="41053" y="196405"/>
                    <a:pt x="35052" y="188119"/>
                    <a:pt x="34671" y="171450"/>
                  </a:cubicBezTo>
                  <a:cubicBezTo>
                    <a:pt x="33528" y="122396"/>
                    <a:pt x="22289" y="75629"/>
                    <a:pt x="0" y="31623"/>
                  </a:cubicBezTo>
                  <a:cubicBezTo>
                    <a:pt x="3143" y="17336"/>
                    <a:pt x="16955" y="11240"/>
                    <a:pt x="24003" y="0"/>
                  </a:cubicBezTo>
                  <a:cubicBezTo>
                    <a:pt x="52578" y="46196"/>
                    <a:pt x="66294" y="97155"/>
                    <a:pt x="70676" y="150590"/>
                  </a:cubicBezTo>
                  <a:cubicBezTo>
                    <a:pt x="71724" y="162878"/>
                    <a:pt x="76010" y="167164"/>
                    <a:pt x="87249" y="170402"/>
                  </a:cubicBezTo>
                  <a:cubicBezTo>
                    <a:pt x="181547" y="197167"/>
                    <a:pt x="267748" y="240316"/>
                    <a:pt x="345662" y="299752"/>
                  </a:cubicBezTo>
                  <a:cubicBezTo>
                    <a:pt x="349853" y="302990"/>
                    <a:pt x="353663" y="306800"/>
                    <a:pt x="359378" y="307276"/>
                  </a:cubicBezTo>
                  <a:cubicBezTo>
                    <a:pt x="372523" y="319469"/>
                    <a:pt x="385667" y="331661"/>
                    <a:pt x="398812" y="343853"/>
                  </a:cubicBezTo>
                  <a:cubicBezTo>
                    <a:pt x="422720" y="365855"/>
                    <a:pt x="445199" y="389287"/>
                    <a:pt x="467106" y="413195"/>
                  </a:cubicBezTo>
                  <a:cubicBezTo>
                    <a:pt x="482251" y="429673"/>
                    <a:pt x="493491" y="449580"/>
                    <a:pt x="511207" y="463772"/>
                  </a:cubicBezTo>
                  <a:cubicBezTo>
                    <a:pt x="518541" y="483299"/>
                    <a:pt x="534258" y="497396"/>
                    <a:pt x="544449" y="515112"/>
                  </a:cubicBezTo>
                  <a:cubicBezTo>
                    <a:pt x="549974" y="524637"/>
                    <a:pt x="555689" y="533972"/>
                    <a:pt x="547688" y="544354"/>
                  </a:cubicBezTo>
                  <a:cubicBezTo>
                    <a:pt x="539496" y="555212"/>
                    <a:pt x="529209" y="551974"/>
                    <a:pt x="519017" y="547307"/>
                  </a:cubicBezTo>
                  <a:close/>
                </a:path>
              </a:pathLst>
            </a:custGeom>
            <a:solidFill>
              <a:srgbClr val="39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7" name="任意多边形 27">
              <a:extLst>
                <a:ext uri="{FF2B5EF4-FFF2-40B4-BE49-F238E27FC236}">
                  <a16:creationId xmlns:a16="http://schemas.microsoft.com/office/drawing/2014/main" id="{6DF5DA4C-1F32-4917-BD63-391158847A44}"/>
                </a:ext>
              </a:extLst>
            </p:cNvPr>
            <p:cNvSpPr/>
            <p:nvPr/>
          </p:nvSpPr>
          <p:spPr>
            <a:xfrm>
              <a:off x="5036928" y="3065870"/>
              <a:ext cx="310614" cy="338529"/>
            </a:xfrm>
            <a:custGeom>
              <a:avLst/>
              <a:gdLst>
                <a:gd name="connsiteX0" fmla="*/ 265068 w 310614"/>
                <a:gd name="connsiteY0" fmla="*/ 174438 h 338529"/>
                <a:gd name="connsiteX1" fmla="*/ 141909 w 310614"/>
                <a:gd name="connsiteY1" fmla="*/ 202061 h 338529"/>
                <a:gd name="connsiteX2" fmla="*/ 206298 w 310614"/>
                <a:gd name="connsiteY2" fmla="*/ 217968 h 338529"/>
                <a:gd name="connsiteX3" fmla="*/ 276117 w 310614"/>
                <a:gd name="connsiteY3" fmla="*/ 218349 h 338529"/>
                <a:gd name="connsiteX4" fmla="*/ 297929 w 310614"/>
                <a:gd name="connsiteY4" fmla="*/ 224826 h 338529"/>
                <a:gd name="connsiteX5" fmla="*/ 277545 w 310614"/>
                <a:gd name="connsiteY5" fmla="*/ 237684 h 338529"/>
                <a:gd name="connsiteX6" fmla="*/ 145529 w 310614"/>
                <a:gd name="connsiteY6" fmla="*/ 225873 h 338529"/>
                <a:gd name="connsiteX7" fmla="*/ 131051 w 310614"/>
                <a:gd name="connsiteY7" fmla="*/ 222635 h 338529"/>
                <a:gd name="connsiteX8" fmla="*/ 178009 w 310614"/>
                <a:gd name="connsiteY8" fmla="*/ 292739 h 338529"/>
                <a:gd name="connsiteX9" fmla="*/ 291833 w 310614"/>
                <a:gd name="connsiteY9" fmla="*/ 316932 h 338529"/>
                <a:gd name="connsiteX10" fmla="*/ 310121 w 310614"/>
                <a:gd name="connsiteY10" fmla="*/ 321981 h 338529"/>
                <a:gd name="connsiteX11" fmla="*/ 294881 w 310614"/>
                <a:gd name="connsiteY11" fmla="*/ 335601 h 338529"/>
                <a:gd name="connsiteX12" fmla="*/ 129908 w 310614"/>
                <a:gd name="connsiteY12" fmla="*/ 268546 h 338529"/>
                <a:gd name="connsiteX13" fmla="*/ 116573 w 310614"/>
                <a:gd name="connsiteY13" fmla="*/ 246638 h 338529"/>
                <a:gd name="connsiteX14" fmla="*/ 105714 w 310614"/>
                <a:gd name="connsiteY14" fmla="*/ 246543 h 338529"/>
                <a:gd name="connsiteX15" fmla="*/ 28276 w 310614"/>
                <a:gd name="connsiteY15" fmla="*/ 262449 h 338529"/>
                <a:gd name="connsiteX16" fmla="*/ 558 w 310614"/>
                <a:gd name="connsiteY16" fmla="*/ 236732 h 338529"/>
                <a:gd name="connsiteX17" fmla="*/ 18751 w 310614"/>
                <a:gd name="connsiteY17" fmla="*/ 201585 h 338529"/>
                <a:gd name="connsiteX18" fmla="*/ 76187 w 310614"/>
                <a:gd name="connsiteY18" fmla="*/ 181868 h 338529"/>
                <a:gd name="connsiteX19" fmla="*/ 89236 w 310614"/>
                <a:gd name="connsiteY19" fmla="*/ 168057 h 338529"/>
                <a:gd name="connsiteX20" fmla="*/ 87998 w 310614"/>
                <a:gd name="connsiteY20" fmla="*/ 105001 h 338529"/>
                <a:gd name="connsiteX21" fmla="*/ 129051 w 310614"/>
                <a:gd name="connsiteY21" fmla="*/ 88523 h 338529"/>
                <a:gd name="connsiteX22" fmla="*/ 164293 w 310614"/>
                <a:gd name="connsiteY22" fmla="*/ 143101 h 338529"/>
                <a:gd name="connsiteX23" fmla="*/ 165150 w 310614"/>
                <a:gd name="connsiteY23" fmla="*/ 160913 h 338529"/>
                <a:gd name="connsiteX24" fmla="*/ 172008 w 310614"/>
                <a:gd name="connsiteY24" fmla="*/ 160246 h 338529"/>
                <a:gd name="connsiteX25" fmla="*/ 198107 w 310614"/>
                <a:gd name="connsiteY25" fmla="*/ 123765 h 338529"/>
                <a:gd name="connsiteX26" fmla="*/ 212585 w 310614"/>
                <a:gd name="connsiteY26" fmla="*/ 16133 h 338529"/>
                <a:gd name="connsiteX27" fmla="*/ 226587 w 310614"/>
                <a:gd name="connsiteY27" fmla="*/ 417 h 338529"/>
                <a:gd name="connsiteX28" fmla="*/ 231063 w 310614"/>
                <a:gd name="connsiteY28" fmla="*/ 21848 h 338529"/>
                <a:gd name="connsiteX29" fmla="*/ 216490 w 310614"/>
                <a:gd name="connsiteY29" fmla="*/ 123765 h 338529"/>
                <a:gd name="connsiteX30" fmla="*/ 242303 w 310614"/>
                <a:gd name="connsiteY30" fmla="*/ 150435 h 338529"/>
                <a:gd name="connsiteX31" fmla="*/ 263829 w 310614"/>
                <a:gd name="connsiteY31" fmla="*/ 153293 h 338529"/>
                <a:gd name="connsiteX32" fmla="*/ 279736 w 310614"/>
                <a:gd name="connsiteY32" fmla="*/ 166628 h 338529"/>
                <a:gd name="connsiteX33" fmla="*/ 265068 w 310614"/>
                <a:gd name="connsiteY33" fmla="*/ 174438 h 338529"/>
                <a:gd name="connsiteX34" fmla="*/ 55899 w 310614"/>
                <a:gd name="connsiteY34" fmla="*/ 249972 h 338529"/>
                <a:gd name="connsiteX35" fmla="*/ 96856 w 310614"/>
                <a:gd name="connsiteY35" fmla="*/ 226445 h 338529"/>
                <a:gd name="connsiteX36" fmla="*/ 87426 w 310614"/>
                <a:gd name="connsiteY36" fmla="*/ 203013 h 338529"/>
                <a:gd name="connsiteX37" fmla="*/ 48374 w 310614"/>
                <a:gd name="connsiteY37" fmla="*/ 206823 h 338529"/>
                <a:gd name="connsiteX38" fmla="*/ 21418 w 310614"/>
                <a:gd name="connsiteY38" fmla="*/ 233398 h 338529"/>
                <a:gd name="connsiteX39" fmla="*/ 55899 w 310614"/>
                <a:gd name="connsiteY39" fmla="*/ 249972 h 338529"/>
                <a:gd name="connsiteX40" fmla="*/ 104095 w 310614"/>
                <a:gd name="connsiteY40" fmla="*/ 131576 h 338529"/>
                <a:gd name="connsiteX41" fmla="*/ 113525 w 310614"/>
                <a:gd name="connsiteY41" fmla="*/ 182249 h 338529"/>
                <a:gd name="connsiteX42" fmla="*/ 130098 w 310614"/>
                <a:gd name="connsiteY42" fmla="*/ 185202 h 338529"/>
                <a:gd name="connsiteX43" fmla="*/ 138195 w 310614"/>
                <a:gd name="connsiteY43" fmla="*/ 123003 h 338529"/>
                <a:gd name="connsiteX44" fmla="*/ 112477 w 310614"/>
                <a:gd name="connsiteY44" fmla="*/ 104144 h 338529"/>
                <a:gd name="connsiteX45" fmla="*/ 104095 w 310614"/>
                <a:gd name="connsiteY45" fmla="*/ 131576 h 33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0614" h="338529">
                  <a:moveTo>
                    <a:pt x="265068" y="174438"/>
                  </a:moveTo>
                  <a:cubicBezTo>
                    <a:pt x="220395" y="162913"/>
                    <a:pt x="179914" y="170057"/>
                    <a:pt x="141909" y="202061"/>
                  </a:cubicBezTo>
                  <a:cubicBezTo>
                    <a:pt x="163817" y="213015"/>
                    <a:pt x="185058" y="215777"/>
                    <a:pt x="206298" y="217968"/>
                  </a:cubicBezTo>
                  <a:cubicBezTo>
                    <a:pt x="229444" y="220349"/>
                    <a:pt x="252780" y="219492"/>
                    <a:pt x="276117" y="218349"/>
                  </a:cubicBezTo>
                  <a:cubicBezTo>
                    <a:pt x="284022" y="217968"/>
                    <a:pt x="296500" y="213015"/>
                    <a:pt x="297929" y="224826"/>
                  </a:cubicBezTo>
                  <a:cubicBezTo>
                    <a:pt x="299548" y="237780"/>
                    <a:pt x="286499" y="236542"/>
                    <a:pt x="277545" y="237684"/>
                  </a:cubicBezTo>
                  <a:cubicBezTo>
                    <a:pt x="232683" y="243209"/>
                    <a:pt x="188772" y="238256"/>
                    <a:pt x="145529" y="225873"/>
                  </a:cubicBezTo>
                  <a:cubicBezTo>
                    <a:pt x="141814" y="224826"/>
                    <a:pt x="137909" y="224159"/>
                    <a:pt x="131051" y="222635"/>
                  </a:cubicBezTo>
                  <a:cubicBezTo>
                    <a:pt x="138766" y="253115"/>
                    <a:pt x="155149" y="275022"/>
                    <a:pt x="178009" y="292739"/>
                  </a:cubicBezTo>
                  <a:cubicBezTo>
                    <a:pt x="211918" y="319028"/>
                    <a:pt x="251161" y="322171"/>
                    <a:pt x="291833" y="316932"/>
                  </a:cubicBezTo>
                  <a:cubicBezTo>
                    <a:pt x="299167" y="315980"/>
                    <a:pt x="307644" y="312075"/>
                    <a:pt x="310121" y="321981"/>
                  </a:cubicBezTo>
                  <a:cubicBezTo>
                    <a:pt x="313074" y="333696"/>
                    <a:pt x="302120" y="334363"/>
                    <a:pt x="294881" y="335601"/>
                  </a:cubicBezTo>
                  <a:cubicBezTo>
                    <a:pt x="231921" y="346079"/>
                    <a:pt x="170294" y="329505"/>
                    <a:pt x="129908" y="268546"/>
                  </a:cubicBezTo>
                  <a:cubicBezTo>
                    <a:pt x="125241" y="261402"/>
                    <a:pt x="121050" y="253972"/>
                    <a:pt x="116573" y="246638"/>
                  </a:cubicBezTo>
                  <a:cubicBezTo>
                    <a:pt x="113239" y="232255"/>
                    <a:pt x="108096" y="244066"/>
                    <a:pt x="105714" y="246543"/>
                  </a:cubicBezTo>
                  <a:cubicBezTo>
                    <a:pt x="83331" y="268926"/>
                    <a:pt x="56756" y="271022"/>
                    <a:pt x="28276" y="262449"/>
                  </a:cubicBezTo>
                  <a:cubicBezTo>
                    <a:pt x="15322" y="258544"/>
                    <a:pt x="3416" y="251686"/>
                    <a:pt x="558" y="236732"/>
                  </a:cubicBezTo>
                  <a:cubicBezTo>
                    <a:pt x="-2490" y="220635"/>
                    <a:pt x="7416" y="210157"/>
                    <a:pt x="18751" y="201585"/>
                  </a:cubicBezTo>
                  <a:cubicBezTo>
                    <a:pt x="35610" y="188917"/>
                    <a:pt x="55041" y="182630"/>
                    <a:pt x="76187" y="181868"/>
                  </a:cubicBezTo>
                  <a:cubicBezTo>
                    <a:pt x="88474" y="184630"/>
                    <a:pt x="92665" y="182249"/>
                    <a:pt x="89236" y="168057"/>
                  </a:cubicBezTo>
                  <a:cubicBezTo>
                    <a:pt x="84188" y="147483"/>
                    <a:pt x="81330" y="126242"/>
                    <a:pt x="87998" y="105001"/>
                  </a:cubicBezTo>
                  <a:cubicBezTo>
                    <a:pt x="94951" y="82617"/>
                    <a:pt x="108477" y="76712"/>
                    <a:pt x="129051" y="88523"/>
                  </a:cubicBezTo>
                  <a:cubicBezTo>
                    <a:pt x="150006" y="100429"/>
                    <a:pt x="162388" y="118622"/>
                    <a:pt x="164293" y="143101"/>
                  </a:cubicBezTo>
                  <a:cubicBezTo>
                    <a:pt x="164769" y="148911"/>
                    <a:pt x="164865" y="154817"/>
                    <a:pt x="165150" y="160913"/>
                  </a:cubicBezTo>
                  <a:cubicBezTo>
                    <a:pt x="168198" y="160627"/>
                    <a:pt x="170103" y="160627"/>
                    <a:pt x="172008" y="160246"/>
                  </a:cubicBezTo>
                  <a:cubicBezTo>
                    <a:pt x="192773" y="156722"/>
                    <a:pt x="202298" y="149007"/>
                    <a:pt x="198107" y="123765"/>
                  </a:cubicBezTo>
                  <a:cubicBezTo>
                    <a:pt x="192106" y="87475"/>
                    <a:pt x="201155" y="51090"/>
                    <a:pt x="212585" y="16133"/>
                  </a:cubicBezTo>
                  <a:cubicBezTo>
                    <a:pt x="214871" y="9275"/>
                    <a:pt x="215633" y="-2346"/>
                    <a:pt x="226587" y="417"/>
                  </a:cubicBezTo>
                  <a:cubicBezTo>
                    <a:pt x="239255" y="3655"/>
                    <a:pt x="233730" y="14133"/>
                    <a:pt x="231063" y="21848"/>
                  </a:cubicBezTo>
                  <a:cubicBezTo>
                    <a:pt x="219538" y="54900"/>
                    <a:pt x="215157" y="88904"/>
                    <a:pt x="216490" y="123765"/>
                  </a:cubicBezTo>
                  <a:cubicBezTo>
                    <a:pt x="217157" y="140529"/>
                    <a:pt x="220205" y="153864"/>
                    <a:pt x="242303" y="150435"/>
                  </a:cubicBezTo>
                  <a:cubicBezTo>
                    <a:pt x="249161" y="149388"/>
                    <a:pt x="256686" y="152245"/>
                    <a:pt x="263829" y="153293"/>
                  </a:cubicBezTo>
                  <a:cubicBezTo>
                    <a:pt x="269068" y="157960"/>
                    <a:pt x="280593" y="155579"/>
                    <a:pt x="279736" y="166628"/>
                  </a:cubicBezTo>
                  <a:cubicBezTo>
                    <a:pt x="279069" y="176439"/>
                    <a:pt x="270973" y="173772"/>
                    <a:pt x="265068" y="174438"/>
                  </a:cubicBezTo>
                  <a:close/>
                  <a:moveTo>
                    <a:pt x="55899" y="249972"/>
                  </a:moveTo>
                  <a:cubicBezTo>
                    <a:pt x="73806" y="248067"/>
                    <a:pt x="87522" y="240256"/>
                    <a:pt x="96856" y="226445"/>
                  </a:cubicBezTo>
                  <a:cubicBezTo>
                    <a:pt x="104286" y="215491"/>
                    <a:pt x="101904" y="205680"/>
                    <a:pt x="87426" y="203013"/>
                  </a:cubicBezTo>
                  <a:cubicBezTo>
                    <a:pt x="74282" y="200537"/>
                    <a:pt x="60566" y="200537"/>
                    <a:pt x="48374" y="206823"/>
                  </a:cubicBezTo>
                  <a:cubicBezTo>
                    <a:pt x="36753" y="212824"/>
                    <a:pt x="17418" y="216063"/>
                    <a:pt x="21418" y="233398"/>
                  </a:cubicBezTo>
                  <a:cubicBezTo>
                    <a:pt x="25038" y="248638"/>
                    <a:pt x="43707" y="246733"/>
                    <a:pt x="55899" y="249972"/>
                  </a:cubicBezTo>
                  <a:close/>
                  <a:moveTo>
                    <a:pt x="104095" y="131576"/>
                  </a:moveTo>
                  <a:cubicBezTo>
                    <a:pt x="104190" y="149197"/>
                    <a:pt x="106857" y="166152"/>
                    <a:pt x="113525" y="182249"/>
                  </a:cubicBezTo>
                  <a:cubicBezTo>
                    <a:pt x="117430" y="191584"/>
                    <a:pt x="122859" y="191869"/>
                    <a:pt x="130098" y="185202"/>
                  </a:cubicBezTo>
                  <a:cubicBezTo>
                    <a:pt x="145624" y="171105"/>
                    <a:pt x="150196" y="140720"/>
                    <a:pt x="138195" y="123003"/>
                  </a:cubicBezTo>
                  <a:cubicBezTo>
                    <a:pt x="131908" y="113764"/>
                    <a:pt x="123621" y="101382"/>
                    <a:pt x="112477" y="104144"/>
                  </a:cubicBezTo>
                  <a:cubicBezTo>
                    <a:pt x="100952" y="107001"/>
                    <a:pt x="105238" y="121765"/>
                    <a:pt x="104095" y="131576"/>
                  </a:cubicBezTo>
                  <a:close/>
                </a:path>
              </a:pathLst>
            </a:custGeom>
            <a:solidFill>
              <a:srgbClr val="3241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8" name="任意多边形 28">
              <a:extLst>
                <a:ext uri="{FF2B5EF4-FFF2-40B4-BE49-F238E27FC236}">
                  <a16:creationId xmlns:a16="http://schemas.microsoft.com/office/drawing/2014/main" id="{8C424C1C-FCBC-445A-B650-9A213EF38407}"/>
                </a:ext>
              </a:extLst>
            </p:cNvPr>
            <p:cNvSpPr/>
            <p:nvPr/>
          </p:nvSpPr>
          <p:spPr>
            <a:xfrm>
              <a:off x="7174610" y="3353918"/>
              <a:ext cx="112395" cy="161853"/>
            </a:xfrm>
            <a:custGeom>
              <a:avLst/>
              <a:gdLst>
                <a:gd name="connsiteX0" fmla="*/ 112395 w 112395"/>
                <a:gd name="connsiteY0" fmla="*/ 161854 h 161853"/>
                <a:gd name="connsiteX1" fmla="*/ 68294 w 112395"/>
                <a:gd name="connsiteY1" fmla="*/ 111276 h 161853"/>
                <a:gd name="connsiteX2" fmla="*/ 0 w 112395"/>
                <a:gd name="connsiteY2" fmla="*/ 41934 h 161853"/>
                <a:gd name="connsiteX3" fmla="*/ 286 w 112395"/>
                <a:gd name="connsiteY3" fmla="*/ 39933 h 161853"/>
                <a:gd name="connsiteX4" fmla="*/ 40958 w 112395"/>
                <a:gd name="connsiteY4" fmla="*/ 24 h 161853"/>
                <a:gd name="connsiteX5" fmla="*/ 77724 w 112395"/>
                <a:gd name="connsiteY5" fmla="*/ 37838 h 161853"/>
                <a:gd name="connsiteX6" fmla="*/ 112395 w 112395"/>
                <a:gd name="connsiteY6" fmla="*/ 161854 h 16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395" h="161853">
                  <a:moveTo>
                    <a:pt x="112395" y="161854"/>
                  </a:moveTo>
                  <a:cubicBezTo>
                    <a:pt x="94679" y="147566"/>
                    <a:pt x="83439" y="127754"/>
                    <a:pt x="68294" y="111276"/>
                  </a:cubicBezTo>
                  <a:cubicBezTo>
                    <a:pt x="46387" y="87273"/>
                    <a:pt x="23908" y="63937"/>
                    <a:pt x="0" y="41934"/>
                  </a:cubicBezTo>
                  <a:cubicBezTo>
                    <a:pt x="95" y="41267"/>
                    <a:pt x="0" y="40505"/>
                    <a:pt x="286" y="39933"/>
                  </a:cubicBezTo>
                  <a:cubicBezTo>
                    <a:pt x="9525" y="22026"/>
                    <a:pt x="20193" y="881"/>
                    <a:pt x="40958" y="24"/>
                  </a:cubicBezTo>
                  <a:cubicBezTo>
                    <a:pt x="61341" y="-834"/>
                    <a:pt x="69056" y="21741"/>
                    <a:pt x="77724" y="37838"/>
                  </a:cubicBezTo>
                  <a:cubicBezTo>
                    <a:pt x="98584" y="76509"/>
                    <a:pt x="105632" y="119182"/>
                    <a:pt x="112395" y="161854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89" name="任意多边形 29">
              <a:extLst>
                <a:ext uri="{FF2B5EF4-FFF2-40B4-BE49-F238E27FC236}">
                  <a16:creationId xmlns:a16="http://schemas.microsoft.com/office/drawing/2014/main" id="{19FCDC73-3AE6-4C2C-80CD-3BBBD267F6DC}"/>
                </a:ext>
              </a:extLst>
            </p:cNvPr>
            <p:cNvSpPr/>
            <p:nvPr/>
          </p:nvSpPr>
          <p:spPr>
            <a:xfrm>
              <a:off x="5718809" y="4099654"/>
              <a:ext cx="146780" cy="14225"/>
            </a:xfrm>
            <a:custGeom>
              <a:avLst/>
              <a:gdLst>
                <a:gd name="connsiteX0" fmla="*/ 0 w 146780"/>
                <a:gd name="connsiteY0" fmla="*/ 0 h 14225"/>
                <a:gd name="connsiteX1" fmla="*/ 97727 w 146780"/>
                <a:gd name="connsiteY1" fmla="*/ 10192 h 14225"/>
                <a:gd name="connsiteX2" fmla="*/ 146780 w 146780"/>
                <a:gd name="connsiteY2" fmla="*/ 12192 h 14225"/>
                <a:gd name="connsiteX3" fmla="*/ 0 w 146780"/>
                <a:gd name="connsiteY3" fmla="*/ 0 h 1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780" h="14225">
                  <a:moveTo>
                    <a:pt x="0" y="0"/>
                  </a:moveTo>
                  <a:cubicBezTo>
                    <a:pt x="32766" y="1429"/>
                    <a:pt x="64865" y="8668"/>
                    <a:pt x="97727" y="10192"/>
                  </a:cubicBezTo>
                  <a:cubicBezTo>
                    <a:pt x="114110" y="10954"/>
                    <a:pt x="130397" y="11716"/>
                    <a:pt x="146780" y="12192"/>
                  </a:cubicBezTo>
                  <a:cubicBezTo>
                    <a:pt x="97060" y="17621"/>
                    <a:pt x="48292" y="11716"/>
                    <a:pt x="0" y="0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0" name="任意多边形 30">
              <a:extLst>
                <a:ext uri="{FF2B5EF4-FFF2-40B4-BE49-F238E27FC236}">
                  <a16:creationId xmlns:a16="http://schemas.microsoft.com/office/drawing/2014/main" id="{E2077A0D-2A97-4260-860A-74AFC4991564}"/>
                </a:ext>
              </a:extLst>
            </p:cNvPr>
            <p:cNvSpPr/>
            <p:nvPr/>
          </p:nvSpPr>
          <p:spPr>
            <a:xfrm>
              <a:off x="7033145" y="4483795"/>
              <a:ext cx="186713" cy="187560"/>
            </a:xfrm>
            <a:custGeom>
              <a:avLst/>
              <a:gdLst>
                <a:gd name="connsiteX0" fmla="*/ 186709 w 186713"/>
                <a:gd name="connsiteY0" fmla="*/ 95158 h 187560"/>
                <a:gd name="connsiteX1" fmla="*/ 92126 w 186713"/>
                <a:gd name="connsiteY1" fmla="*/ 187550 h 187560"/>
                <a:gd name="connsiteX2" fmla="*/ 20 w 186713"/>
                <a:gd name="connsiteY2" fmla="*/ 92014 h 187560"/>
                <a:gd name="connsiteX3" fmla="*/ 94222 w 186713"/>
                <a:gd name="connsiteY3" fmla="*/ 3 h 187560"/>
                <a:gd name="connsiteX4" fmla="*/ 186709 w 186713"/>
                <a:gd name="connsiteY4" fmla="*/ 95158 h 18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13" h="187560">
                  <a:moveTo>
                    <a:pt x="186709" y="95158"/>
                  </a:moveTo>
                  <a:cubicBezTo>
                    <a:pt x="186233" y="147735"/>
                    <a:pt x="144609" y="188312"/>
                    <a:pt x="92126" y="187550"/>
                  </a:cubicBezTo>
                  <a:cubicBezTo>
                    <a:pt x="40120" y="186788"/>
                    <a:pt x="-1028" y="144116"/>
                    <a:pt x="20" y="92014"/>
                  </a:cubicBezTo>
                  <a:cubicBezTo>
                    <a:pt x="1067" y="41341"/>
                    <a:pt x="43834" y="-378"/>
                    <a:pt x="94222" y="3"/>
                  </a:cubicBezTo>
                  <a:cubicBezTo>
                    <a:pt x="146038" y="479"/>
                    <a:pt x="187186" y="42770"/>
                    <a:pt x="186709" y="95158"/>
                  </a:cubicBezTo>
                  <a:close/>
                </a:path>
              </a:pathLst>
            </a:custGeom>
            <a:solidFill>
              <a:srgbClr val="E7DD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1" name="任意多边形 31">
              <a:extLst>
                <a:ext uri="{FF2B5EF4-FFF2-40B4-BE49-F238E27FC236}">
                  <a16:creationId xmlns:a16="http://schemas.microsoft.com/office/drawing/2014/main" id="{EC4FE577-3968-4F32-BBFA-8292E998883D}"/>
                </a:ext>
              </a:extLst>
            </p:cNvPr>
            <p:cNvSpPr/>
            <p:nvPr/>
          </p:nvSpPr>
          <p:spPr>
            <a:xfrm>
              <a:off x="5033581" y="4483792"/>
              <a:ext cx="187264" cy="187552"/>
            </a:xfrm>
            <a:custGeom>
              <a:avLst/>
              <a:gdLst>
                <a:gd name="connsiteX0" fmla="*/ 93536 w 187264"/>
                <a:gd name="connsiteY0" fmla="*/ 187553 h 187552"/>
                <a:gd name="connsiteX1" fmla="*/ 0 w 187264"/>
                <a:gd name="connsiteY1" fmla="*/ 93351 h 187552"/>
                <a:gd name="connsiteX2" fmla="*/ 92774 w 187264"/>
                <a:gd name="connsiteY2" fmla="*/ 6 h 187552"/>
                <a:gd name="connsiteX3" fmla="*/ 187262 w 187264"/>
                <a:gd name="connsiteY3" fmla="*/ 93732 h 187552"/>
                <a:gd name="connsiteX4" fmla="*/ 93536 w 187264"/>
                <a:gd name="connsiteY4" fmla="*/ 187553 h 18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264" h="187552">
                  <a:moveTo>
                    <a:pt x="93536" y="187553"/>
                  </a:moveTo>
                  <a:cubicBezTo>
                    <a:pt x="41434" y="187553"/>
                    <a:pt x="-95" y="145738"/>
                    <a:pt x="0" y="93351"/>
                  </a:cubicBezTo>
                  <a:cubicBezTo>
                    <a:pt x="191" y="42868"/>
                    <a:pt x="42196" y="577"/>
                    <a:pt x="92774" y="6"/>
                  </a:cubicBezTo>
                  <a:cubicBezTo>
                    <a:pt x="144018" y="-566"/>
                    <a:pt x="186976" y="42011"/>
                    <a:pt x="187262" y="93732"/>
                  </a:cubicBezTo>
                  <a:cubicBezTo>
                    <a:pt x="187643" y="145738"/>
                    <a:pt x="145923" y="187553"/>
                    <a:pt x="93536" y="187553"/>
                  </a:cubicBezTo>
                  <a:close/>
                </a:path>
              </a:pathLst>
            </a:custGeom>
            <a:solidFill>
              <a:srgbClr val="E7DD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2" name="任意多边形 32">
              <a:extLst>
                <a:ext uri="{FF2B5EF4-FFF2-40B4-BE49-F238E27FC236}">
                  <a16:creationId xmlns:a16="http://schemas.microsoft.com/office/drawing/2014/main" id="{FDEB328F-A807-46E7-BC7A-6E68BCBBBF82}"/>
                </a:ext>
              </a:extLst>
            </p:cNvPr>
            <p:cNvSpPr/>
            <p:nvPr/>
          </p:nvSpPr>
          <p:spPr>
            <a:xfrm>
              <a:off x="8115679" y="3360412"/>
              <a:ext cx="18099" cy="18310"/>
            </a:xfrm>
            <a:custGeom>
              <a:avLst/>
              <a:gdLst>
                <a:gd name="connsiteX0" fmla="*/ 18099 w 18099"/>
                <a:gd name="connsiteY0" fmla="*/ 7341 h 18310"/>
                <a:gd name="connsiteX1" fmla="*/ 10098 w 18099"/>
                <a:gd name="connsiteY1" fmla="*/ 18199 h 18310"/>
                <a:gd name="connsiteX2" fmla="*/ 2 w 18099"/>
                <a:gd name="connsiteY2" fmla="*/ 8960 h 18310"/>
                <a:gd name="connsiteX3" fmla="*/ 8670 w 18099"/>
                <a:gd name="connsiteY3" fmla="*/ 7 h 18310"/>
                <a:gd name="connsiteX4" fmla="*/ 18099 w 18099"/>
                <a:gd name="connsiteY4" fmla="*/ 7341 h 1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9" h="18310">
                  <a:moveTo>
                    <a:pt x="18099" y="7341"/>
                  </a:moveTo>
                  <a:cubicBezTo>
                    <a:pt x="17909" y="13723"/>
                    <a:pt x="15242" y="17533"/>
                    <a:pt x="10098" y="18199"/>
                  </a:cubicBezTo>
                  <a:cubicBezTo>
                    <a:pt x="3621" y="19057"/>
                    <a:pt x="97" y="14866"/>
                    <a:pt x="2" y="8960"/>
                  </a:cubicBezTo>
                  <a:cubicBezTo>
                    <a:pt x="-93" y="3912"/>
                    <a:pt x="3431" y="292"/>
                    <a:pt x="8670" y="7"/>
                  </a:cubicBezTo>
                  <a:cubicBezTo>
                    <a:pt x="14194" y="-184"/>
                    <a:pt x="16671" y="3816"/>
                    <a:pt x="18099" y="7341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3" name="任意多边形 33">
              <a:extLst>
                <a:ext uri="{FF2B5EF4-FFF2-40B4-BE49-F238E27FC236}">
                  <a16:creationId xmlns:a16="http://schemas.microsoft.com/office/drawing/2014/main" id="{C559C18B-3EB2-415E-8E6F-1D5122FF73F7}"/>
                </a:ext>
              </a:extLst>
            </p:cNvPr>
            <p:cNvSpPr/>
            <p:nvPr/>
          </p:nvSpPr>
          <p:spPr>
            <a:xfrm>
              <a:off x="8071571" y="3320422"/>
              <a:ext cx="18201" cy="18294"/>
            </a:xfrm>
            <a:custGeom>
              <a:avLst/>
              <a:gdLst>
                <a:gd name="connsiteX0" fmla="*/ 18201 w 18201"/>
                <a:gd name="connsiteY0" fmla="*/ 8850 h 18294"/>
                <a:gd name="connsiteX1" fmla="*/ 8867 w 18201"/>
                <a:gd name="connsiteY1" fmla="*/ 18280 h 18294"/>
                <a:gd name="connsiteX2" fmla="*/ 199 w 18201"/>
                <a:gd name="connsiteY2" fmla="*/ 7611 h 18294"/>
                <a:gd name="connsiteX3" fmla="*/ 10009 w 18201"/>
                <a:gd name="connsiteY3" fmla="*/ 87 h 18294"/>
                <a:gd name="connsiteX4" fmla="*/ 18201 w 18201"/>
                <a:gd name="connsiteY4" fmla="*/ 8850 h 1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" h="18294">
                  <a:moveTo>
                    <a:pt x="18201" y="8850"/>
                  </a:moveTo>
                  <a:cubicBezTo>
                    <a:pt x="17058" y="14660"/>
                    <a:pt x="14010" y="18565"/>
                    <a:pt x="8867" y="18280"/>
                  </a:cubicBezTo>
                  <a:cubicBezTo>
                    <a:pt x="2961" y="17899"/>
                    <a:pt x="-944" y="13898"/>
                    <a:pt x="199" y="7611"/>
                  </a:cubicBezTo>
                  <a:cubicBezTo>
                    <a:pt x="1056" y="2659"/>
                    <a:pt x="4485" y="-580"/>
                    <a:pt x="10009" y="87"/>
                  </a:cubicBezTo>
                  <a:cubicBezTo>
                    <a:pt x="15439" y="658"/>
                    <a:pt x="17344" y="4659"/>
                    <a:pt x="18201" y="8850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4" name="任意多边形 34">
              <a:extLst>
                <a:ext uri="{FF2B5EF4-FFF2-40B4-BE49-F238E27FC236}">
                  <a16:creationId xmlns:a16="http://schemas.microsoft.com/office/drawing/2014/main" id="{DA9568D7-0ABD-4B20-97D6-EE412E7FA99E}"/>
                </a:ext>
              </a:extLst>
            </p:cNvPr>
            <p:cNvSpPr/>
            <p:nvPr/>
          </p:nvSpPr>
          <p:spPr>
            <a:xfrm>
              <a:off x="8166618" y="3253765"/>
              <a:ext cx="17737" cy="17777"/>
            </a:xfrm>
            <a:custGeom>
              <a:avLst/>
              <a:gdLst>
                <a:gd name="connsiteX0" fmla="*/ 17737 w 17737"/>
                <a:gd name="connsiteY0" fmla="*/ 9690 h 17777"/>
                <a:gd name="connsiteX1" fmla="*/ 7165 w 17737"/>
                <a:gd name="connsiteY1" fmla="*/ 17691 h 17777"/>
                <a:gd name="connsiteX2" fmla="*/ 116 w 17737"/>
                <a:gd name="connsiteY2" fmla="*/ 8166 h 17777"/>
                <a:gd name="connsiteX3" fmla="*/ 10689 w 17737"/>
                <a:gd name="connsiteY3" fmla="*/ 546 h 17777"/>
                <a:gd name="connsiteX4" fmla="*/ 17737 w 17737"/>
                <a:gd name="connsiteY4" fmla="*/ 9690 h 1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37" h="17777">
                  <a:moveTo>
                    <a:pt x="17737" y="9690"/>
                  </a:moveTo>
                  <a:cubicBezTo>
                    <a:pt x="15832" y="16071"/>
                    <a:pt x="12308" y="18262"/>
                    <a:pt x="7165" y="17691"/>
                  </a:cubicBezTo>
                  <a:cubicBezTo>
                    <a:pt x="1640" y="17024"/>
                    <a:pt x="-551" y="13309"/>
                    <a:pt x="116" y="8166"/>
                  </a:cubicBezTo>
                  <a:cubicBezTo>
                    <a:pt x="973" y="2260"/>
                    <a:pt x="4212" y="-1455"/>
                    <a:pt x="10689" y="546"/>
                  </a:cubicBezTo>
                  <a:cubicBezTo>
                    <a:pt x="15642" y="2070"/>
                    <a:pt x="17261" y="6165"/>
                    <a:pt x="17737" y="9690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5" name="任意多边形 35">
              <a:extLst>
                <a:ext uri="{FF2B5EF4-FFF2-40B4-BE49-F238E27FC236}">
                  <a16:creationId xmlns:a16="http://schemas.microsoft.com/office/drawing/2014/main" id="{12C1729C-3865-4923-9391-87322D6AFD21}"/>
                </a:ext>
              </a:extLst>
            </p:cNvPr>
            <p:cNvSpPr/>
            <p:nvPr/>
          </p:nvSpPr>
          <p:spPr>
            <a:xfrm>
              <a:off x="8147285" y="3311641"/>
              <a:ext cx="17639" cy="16224"/>
            </a:xfrm>
            <a:custGeom>
              <a:avLst/>
              <a:gdLst>
                <a:gd name="connsiteX0" fmla="*/ 17639 w 17639"/>
                <a:gd name="connsiteY0" fmla="*/ 7820 h 16224"/>
                <a:gd name="connsiteX1" fmla="*/ 9162 w 17639"/>
                <a:gd name="connsiteY1" fmla="*/ 16202 h 16224"/>
                <a:gd name="connsiteX2" fmla="*/ 18 w 17639"/>
                <a:gd name="connsiteY2" fmla="*/ 8582 h 16224"/>
                <a:gd name="connsiteX3" fmla="*/ 8210 w 17639"/>
                <a:gd name="connsiteY3" fmla="*/ 10 h 16224"/>
                <a:gd name="connsiteX4" fmla="*/ 17639 w 17639"/>
                <a:gd name="connsiteY4" fmla="*/ 7820 h 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39" h="16224">
                  <a:moveTo>
                    <a:pt x="17639" y="7820"/>
                  </a:moveTo>
                  <a:cubicBezTo>
                    <a:pt x="17258" y="12964"/>
                    <a:pt x="14401" y="15917"/>
                    <a:pt x="9162" y="16202"/>
                  </a:cubicBezTo>
                  <a:cubicBezTo>
                    <a:pt x="3923" y="16488"/>
                    <a:pt x="399" y="14012"/>
                    <a:pt x="18" y="8582"/>
                  </a:cubicBezTo>
                  <a:cubicBezTo>
                    <a:pt x="-268" y="3153"/>
                    <a:pt x="2876" y="200"/>
                    <a:pt x="8210" y="10"/>
                  </a:cubicBezTo>
                  <a:cubicBezTo>
                    <a:pt x="13353" y="-181"/>
                    <a:pt x="16592" y="2391"/>
                    <a:pt x="17639" y="7820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6" name="任意多边形 36">
              <a:extLst>
                <a:ext uri="{FF2B5EF4-FFF2-40B4-BE49-F238E27FC236}">
                  <a16:creationId xmlns:a16="http://schemas.microsoft.com/office/drawing/2014/main" id="{33457963-1895-45D5-B0EF-C0A756E236C4}"/>
                </a:ext>
              </a:extLst>
            </p:cNvPr>
            <p:cNvSpPr/>
            <p:nvPr/>
          </p:nvSpPr>
          <p:spPr>
            <a:xfrm>
              <a:off x="8214817" y="3311641"/>
              <a:ext cx="17544" cy="16308"/>
            </a:xfrm>
            <a:custGeom>
              <a:avLst/>
              <a:gdLst>
                <a:gd name="connsiteX0" fmla="*/ 17544 w 17544"/>
                <a:gd name="connsiteY0" fmla="*/ 7916 h 16308"/>
                <a:gd name="connsiteX1" fmla="*/ 9067 w 17544"/>
                <a:gd name="connsiteY1" fmla="*/ 16298 h 16308"/>
                <a:gd name="connsiteX2" fmla="*/ 18 w 17544"/>
                <a:gd name="connsiteY2" fmla="*/ 8582 h 16308"/>
                <a:gd name="connsiteX3" fmla="*/ 8114 w 17544"/>
                <a:gd name="connsiteY3" fmla="*/ 10 h 16308"/>
                <a:gd name="connsiteX4" fmla="*/ 17544 w 17544"/>
                <a:gd name="connsiteY4" fmla="*/ 7916 h 1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4" h="16308">
                  <a:moveTo>
                    <a:pt x="17544" y="7916"/>
                  </a:moveTo>
                  <a:cubicBezTo>
                    <a:pt x="17163" y="12964"/>
                    <a:pt x="14306" y="16012"/>
                    <a:pt x="9067" y="16298"/>
                  </a:cubicBezTo>
                  <a:cubicBezTo>
                    <a:pt x="3923" y="16488"/>
                    <a:pt x="304" y="14202"/>
                    <a:pt x="18" y="8582"/>
                  </a:cubicBezTo>
                  <a:cubicBezTo>
                    <a:pt x="-267" y="3058"/>
                    <a:pt x="2780" y="200"/>
                    <a:pt x="8114" y="10"/>
                  </a:cubicBezTo>
                  <a:cubicBezTo>
                    <a:pt x="13353" y="-181"/>
                    <a:pt x="16592" y="2391"/>
                    <a:pt x="17544" y="7916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7" name="任意多边形 37">
              <a:extLst>
                <a:ext uri="{FF2B5EF4-FFF2-40B4-BE49-F238E27FC236}">
                  <a16:creationId xmlns:a16="http://schemas.microsoft.com/office/drawing/2014/main" id="{67B824EA-EBD5-4B0C-AE63-DA6B71693771}"/>
                </a:ext>
              </a:extLst>
            </p:cNvPr>
            <p:cNvSpPr/>
            <p:nvPr/>
          </p:nvSpPr>
          <p:spPr>
            <a:xfrm>
              <a:off x="8175307" y="3367369"/>
              <a:ext cx="17280" cy="16290"/>
            </a:xfrm>
            <a:custGeom>
              <a:avLst/>
              <a:gdLst>
                <a:gd name="connsiteX0" fmla="*/ 7620 w 17280"/>
                <a:gd name="connsiteY0" fmla="*/ 3 h 16290"/>
                <a:gd name="connsiteX1" fmla="*/ 17240 w 17280"/>
                <a:gd name="connsiteY1" fmla="*/ 7718 h 16290"/>
                <a:gd name="connsiteX2" fmla="*/ 8668 w 17280"/>
                <a:gd name="connsiteY2" fmla="*/ 16291 h 16290"/>
                <a:gd name="connsiteX3" fmla="*/ 0 w 17280"/>
                <a:gd name="connsiteY3" fmla="*/ 7432 h 16290"/>
                <a:gd name="connsiteX4" fmla="*/ 7620 w 17280"/>
                <a:gd name="connsiteY4" fmla="*/ 3 h 1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0" h="16290">
                  <a:moveTo>
                    <a:pt x="7620" y="3"/>
                  </a:moveTo>
                  <a:cubicBezTo>
                    <a:pt x="12954" y="-92"/>
                    <a:pt x="16859" y="2289"/>
                    <a:pt x="17240" y="7718"/>
                  </a:cubicBezTo>
                  <a:cubicBezTo>
                    <a:pt x="17717" y="13338"/>
                    <a:pt x="13907" y="16291"/>
                    <a:pt x="8668" y="16291"/>
                  </a:cubicBezTo>
                  <a:cubicBezTo>
                    <a:pt x="3334" y="16291"/>
                    <a:pt x="95" y="12862"/>
                    <a:pt x="0" y="7432"/>
                  </a:cubicBezTo>
                  <a:cubicBezTo>
                    <a:pt x="0" y="2670"/>
                    <a:pt x="3239" y="574"/>
                    <a:pt x="7620" y="3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8" name="任意多边形 38">
              <a:extLst>
                <a:ext uri="{FF2B5EF4-FFF2-40B4-BE49-F238E27FC236}">
                  <a16:creationId xmlns:a16="http://schemas.microsoft.com/office/drawing/2014/main" id="{B36536ED-3652-4A64-8023-8A85372A1060}"/>
                </a:ext>
              </a:extLst>
            </p:cNvPr>
            <p:cNvSpPr/>
            <p:nvPr/>
          </p:nvSpPr>
          <p:spPr>
            <a:xfrm>
              <a:off x="4030789" y="4227001"/>
              <a:ext cx="18002" cy="17711"/>
            </a:xfrm>
            <a:custGeom>
              <a:avLst/>
              <a:gdLst>
                <a:gd name="connsiteX0" fmla="*/ 18002 w 18002"/>
                <a:gd name="connsiteY0" fmla="*/ 8289 h 17711"/>
                <a:gd name="connsiteX1" fmla="*/ 9525 w 18002"/>
                <a:gd name="connsiteY1" fmla="*/ 17624 h 17711"/>
                <a:gd name="connsiteX2" fmla="*/ 0 w 18002"/>
                <a:gd name="connsiteY2" fmla="*/ 8099 h 17711"/>
                <a:gd name="connsiteX3" fmla="*/ 8954 w 18002"/>
                <a:gd name="connsiteY3" fmla="*/ 3 h 17711"/>
                <a:gd name="connsiteX4" fmla="*/ 18002 w 18002"/>
                <a:gd name="connsiteY4" fmla="*/ 8289 h 1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" h="17711">
                  <a:moveTo>
                    <a:pt x="18002" y="8289"/>
                  </a:moveTo>
                  <a:cubicBezTo>
                    <a:pt x="17907" y="14100"/>
                    <a:pt x="14288" y="17052"/>
                    <a:pt x="9525" y="17624"/>
                  </a:cubicBezTo>
                  <a:cubicBezTo>
                    <a:pt x="2953" y="18386"/>
                    <a:pt x="0" y="14100"/>
                    <a:pt x="0" y="8099"/>
                  </a:cubicBezTo>
                  <a:cubicBezTo>
                    <a:pt x="0" y="2479"/>
                    <a:pt x="3619" y="-93"/>
                    <a:pt x="8954" y="3"/>
                  </a:cubicBezTo>
                  <a:cubicBezTo>
                    <a:pt x="14288" y="98"/>
                    <a:pt x="17145" y="3336"/>
                    <a:pt x="18002" y="8289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99" name="任意多边形 39">
              <a:extLst>
                <a:ext uri="{FF2B5EF4-FFF2-40B4-BE49-F238E27FC236}">
                  <a16:creationId xmlns:a16="http://schemas.microsoft.com/office/drawing/2014/main" id="{9FB74CA6-24DA-42D4-9BAA-34E56FFBF6F8}"/>
                </a:ext>
              </a:extLst>
            </p:cNvPr>
            <p:cNvSpPr/>
            <p:nvPr/>
          </p:nvSpPr>
          <p:spPr>
            <a:xfrm>
              <a:off x="3887626" y="4235866"/>
              <a:ext cx="18099" cy="18285"/>
            </a:xfrm>
            <a:custGeom>
              <a:avLst/>
              <a:gdLst>
                <a:gd name="connsiteX0" fmla="*/ 18099 w 18099"/>
                <a:gd name="connsiteY0" fmla="*/ 9140 h 18285"/>
                <a:gd name="connsiteX1" fmla="*/ 8670 w 18099"/>
                <a:gd name="connsiteY1" fmla="*/ 18284 h 18285"/>
                <a:gd name="connsiteX2" fmla="*/ 2 w 18099"/>
                <a:gd name="connsiteY2" fmla="*/ 9330 h 18285"/>
                <a:gd name="connsiteX3" fmla="*/ 10098 w 18099"/>
                <a:gd name="connsiteY3" fmla="*/ 91 h 18285"/>
                <a:gd name="connsiteX4" fmla="*/ 18099 w 18099"/>
                <a:gd name="connsiteY4" fmla="*/ 9140 h 1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9" h="18285">
                  <a:moveTo>
                    <a:pt x="18099" y="9140"/>
                  </a:moveTo>
                  <a:cubicBezTo>
                    <a:pt x="16861" y="14950"/>
                    <a:pt x="13908" y="18379"/>
                    <a:pt x="8670" y="18284"/>
                  </a:cubicBezTo>
                  <a:cubicBezTo>
                    <a:pt x="3336" y="18189"/>
                    <a:pt x="-93" y="14379"/>
                    <a:pt x="2" y="9330"/>
                  </a:cubicBezTo>
                  <a:cubicBezTo>
                    <a:pt x="97" y="3425"/>
                    <a:pt x="3621" y="-671"/>
                    <a:pt x="10098" y="91"/>
                  </a:cubicBezTo>
                  <a:cubicBezTo>
                    <a:pt x="15337" y="758"/>
                    <a:pt x="17528" y="4758"/>
                    <a:pt x="18099" y="9140"/>
                  </a:cubicBezTo>
                  <a:close/>
                </a:path>
              </a:pathLst>
            </a:custGeom>
            <a:solidFill>
              <a:srgbClr val="FBFC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0" name="任意多边形 40">
              <a:extLst>
                <a:ext uri="{FF2B5EF4-FFF2-40B4-BE49-F238E27FC236}">
                  <a16:creationId xmlns:a16="http://schemas.microsoft.com/office/drawing/2014/main" id="{7CDB9D3B-B6EB-400B-B8DF-37381E825D0A}"/>
                </a:ext>
              </a:extLst>
            </p:cNvPr>
            <p:cNvSpPr/>
            <p:nvPr/>
          </p:nvSpPr>
          <p:spPr>
            <a:xfrm>
              <a:off x="5300853" y="2695955"/>
              <a:ext cx="204311" cy="560641"/>
            </a:xfrm>
            <a:custGeom>
              <a:avLst/>
              <a:gdLst>
                <a:gd name="connsiteX0" fmla="*/ 1143 w 204311"/>
                <a:gd name="connsiteY0" fmla="*/ 544354 h 560641"/>
                <a:gd name="connsiteX1" fmla="*/ 15907 w 204311"/>
                <a:gd name="connsiteY1" fmla="*/ 536734 h 560641"/>
                <a:gd name="connsiteX2" fmla="*/ 0 w 204311"/>
                <a:gd name="connsiteY2" fmla="*/ 523399 h 560641"/>
                <a:gd name="connsiteX3" fmla="*/ 5715 w 204311"/>
                <a:gd name="connsiteY3" fmla="*/ 470059 h 560641"/>
                <a:gd name="connsiteX4" fmla="*/ 56959 w 204311"/>
                <a:gd name="connsiteY4" fmla="*/ 354806 h 560641"/>
                <a:gd name="connsiteX5" fmla="*/ 73438 w 204311"/>
                <a:gd name="connsiteY5" fmla="*/ 332327 h 560641"/>
                <a:gd name="connsiteX6" fmla="*/ 80581 w 204311"/>
                <a:gd name="connsiteY6" fmla="*/ 307943 h 560641"/>
                <a:gd name="connsiteX7" fmla="*/ 54292 w 204311"/>
                <a:gd name="connsiteY7" fmla="*/ 305562 h 560641"/>
                <a:gd name="connsiteX8" fmla="*/ 11239 w 204311"/>
                <a:gd name="connsiteY8" fmla="*/ 312230 h 560641"/>
                <a:gd name="connsiteX9" fmla="*/ 139446 w 204311"/>
                <a:gd name="connsiteY9" fmla="*/ 253365 h 560641"/>
                <a:gd name="connsiteX10" fmla="*/ 152590 w 204311"/>
                <a:gd name="connsiteY10" fmla="*/ 236791 h 560641"/>
                <a:gd name="connsiteX11" fmla="*/ 151257 w 204311"/>
                <a:gd name="connsiteY11" fmla="*/ 33433 h 560641"/>
                <a:gd name="connsiteX12" fmla="*/ 203740 w 204311"/>
                <a:gd name="connsiteY12" fmla="*/ 0 h 560641"/>
                <a:gd name="connsiteX13" fmla="*/ 204311 w 204311"/>
                <a:gd name="connsiteY13" fmla="*/ 317754 h 560641"/>
                <a:gd name="connsiteX14" fmla="*/ 192119 w 204311"/>
                <a:gd name="connsiteY14" fmla="*/ 342424 h 560641"/>
                <a:gd name="connsiteX15" fmla="*/ 26765 w 204311"/>
                <a:gd name="connsiteY15" fmla="*/ 560641 h 560641"/>
                <a:gd name="connsiteX16" fmla="*/ 1143 w 204311"/>
                <a:gd name="connsiteY16" fmla="*/ 544354 h 56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311" h="560641">
                  <a:moveTo>
                    <a:pt x="1143" y="544354"/>
                  </a:moveTo>
                  <a:cubicBezTo>
                    <a:pt x="7048" y="543592"/>
                    <a:pt x="15145" y="546354"/>
                    <a:pt x="15907" y="536734"/>
                  </a:cubicBezTo>
                  <a:cubicBezTo>
                    <a:pt x="16764" y="525590"/>
                    <a:pt x="5143" y="528066"/>
                    <a:pt x="0" y="523399"/>
                  </a:cubicBezTo>
                  <a:cubicBezTo>
                    <a:pt x="5048" y="505968"/>
                    <a:pt x="2858" y="487680"/>
                    <a:pt x="5715" y="470059"/>
                  </a:cubicBezTo>
                  <a:cubicBezTo>
                    <a:pt x="12573" y="427101"/>
                    <a:pt x="30575" y="389096"/>
                    <a:pt x="56959" y="354806"/>
                  </a:cubicBezTo>
                  <a:cubicBezTo>
                    <a:pt x="62675" y="347472"/>
                    <a:pt x="68771" y="340328"/>
                    <a:pt x="73438" y="332327"/>
                  </a:cubicBezTo>
                  <a:cubicBezTo>
                    <a:pt x="77724" y="324898"/>
                    <a:pt x="88583" y="317849"/>
                    <a:pt x="80581" y="307943"/>
                  </a:cubicBezTo>
                  <a:cubicBezTo>
                    <a:pt x="73723" y="299561"/>
                    <a:pt x="63246" y="303943"/>
                    <a:pt x="54292" y="305562"/>
                  </a:cubicBezTo>
                  <a:cubicBezTo>
                    <a:pt x="40005" y="308229"/>
                    <a:pt x="26098" y="313182"/>
                    <a:pt x="11239" y="312230"/>
                  </a:cubicBezTo>
                  <a:cubicBezTo>
                    <a:pt x="52102" y="288512"/>
                    <a:pt x="96012" y="271462"/>
                    <a:pt x="139446" y="253365"/>
                  </a:cubicBezTo>
                  <a:cubicBezTo>
                    <a:pt x="147638" y="249936"/>
                    <a:pt x="152686" y="246983"/>
                    <a:pt x="152590" y="236791"/>
                  </a:cubicBezTo>
                  <a:cubicBezTo>
                    <a:pt x="151829" y="169069"/>
                    <a:pt x="151638" y="101251"/>
                    <a:pt x="151257" y="33433"/>
                  </a:cubicBezTo>
                  <a:cubicBezTo>
                    <a:pt x="168592" y="22003"/>
                    <a:pt x="184499" y="8477"/>
                    <a:pt x="203740" y="0"/>
                  </a:cubicBezTo>
                  <a:cubicBezTo>
                    <a:pt x="203930" y="105918"/>
                    <a:pt x="204121" y="211836"/>
                    <a:pt x="204311" y="317754"/>
                  </a:cubicBezTo>
                  <a:cubicBezTo>
                    <a:pt x="202692" y="327184"/>
                    <a:pt x="196786" y="334423"/>
                    <a:pt x="192119" y="342424"/>
                  </a:cubicBezTo>
                  <a:cubicBezTo>
                    <a:pt x="145637" y="421767"/>
                    <a:pt x="88963" y="493300"/>
                    <a:pt x="26765" y="560641"/>
                  </a:cubicBezTo>
                  <a:cubicBezTo>
                    <a:pt x="16573" y="557403"/>
                    <a:pt x="8668" y="551212"/>
                    <a:pt x="1143" y="544354"/>
                  </a:cubicBezTo>
                  <a:close/>
                </a:path>
              </a:pathLst>
            </a:custGeom>
            <a:solidFill>
              <a:srgbClr val="4D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1" name="任意多边形 41">
              <a:extLst>
                <a:ext uri="{FF2B5EF4-FFF2-40B4-BE49-F238E27FC236}">
                  <a16:creationId xmlns:a16="http://schemas.microsoft.com/office/drawing/2014/main" id="{611D4023-4933-489C-90BD-7ABA21ADE003}"/>
                </a:ext>
              </a:extLst>
            </p:cNvPr>
            <p:cNvSpPr/>
            <p:nvPr/>
          </p:nvSpPr>
          <p:spPr>
            <a:xfrm>
              <a:off x="5232654" y="2729293"/>
              <a:ext cx="220600" cy="280768"/>
            </a:xfrm>
            <a:custGeom>
              <a:avLst/>
              <a:gdLst>
                <a:gd name="connsiteX0" fmla="*/ 219266 w 220600"/>
                <a:gd name="connsiteY0" fmla="*/ 0 h 280768"/>
                <a:gd name="connsiteX1" fmla="*/ 220599 w 220600"/>
                <a:gd name="connsiteY1" fmla="*/ 203359 h 280768"/>
                <a:gd name="connsiteX2" fmla="*/ 207454 w 220600"/>
                <a:gd name="connsiteY2" fmla="*/ 219932 h 280768"/>
                <a:gd name="connsiteX3" fmla="*/ 79248 w 220600"/>
                <a:gd name="connsiteY3" fmla="*/ 278797 h 280768"/>
                <a:gd name="connsiteX4" fmla="*/ 0 w 220600"/>
                <a:gd name="connsiteY4" fmla="*/ 264223 h 280768"/>
                <a:gd name="connsiteX5" fmla="*/ 219266 w 220600"/>
                <a:gd name="connsiteY5" fmla="*/ 0 h 2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00" h="280768">
                  <a:moveTo>
                    <a:pt x="219266" y="0"/>
                  </a:moveTo>
                  <a:cubicBezTo>
                    <a:pt x="219646" y="67818"/>
                    <a:pt x="219837" y="135541"/>
                    <a:pt x="220599" y="203359"/>
                  </a:cubicBezTo>
                  <a:cubicBezTo>
                    <a:pt x="220694" y="213551"/>
                    <a:pt x="215646" y="216598"/>
                    <a:pt x="207454" y="219932"/>
                  </a:cubicBezTo>
                  <a:cubicBezTo>
                    <a:pt x="164021" y="238030"/>
                    <a:pt x="120110" y="255080"/>
                    <a:pt x="79248" y="278797"/>
                  </a:cubicBezTo>
                  <a:cubicBezTo>
                    <a:pt x="51054" y="283464"/>
                    <a:pt x="24289" y="280321"/>
                    <a:pt x="0" y="264223"/>
                  </a:cubicBezTo>
                  <a:cubicBezTo>
                    <a:pt x="48768" y="156019"/>
                    <a:pt x="122968" y="68866"/>
                    <a:pt x="219266" y="0"/>
                  </a:cubicBezTo>
                  <a:close/>
                </a:path>
              </a:pathLst>
            </a:custGeom>
            <a:solidFill>
              <a:srgbClr val="FCFD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2" name="任意多边形 42">
              <a:extLst>
                <a:ext uri="{FF2B5EF4-FFF2-40B4-BE49-F238E27FC236}">
                  <a16:creationId xmlns:a16="http://schemas.microsoft.com/office/drawing/2014/main" id="{3F157E4E-43C9-4709-B823-4DB8F5235D88}"/>
                </a:ext>
              </a:extLst>
            </p:cNvPr>
            <p:cNvSpPr/>
            <p:nvPr/>
          </p:nvSpPr>
          <p:spPr>
            <a:xfrm>
              <a:off x="6276441" y="2455639"/>
              <a:ext cx="564918" cy="680969"/>
            </a:xfrm>
            <a:custGeom>
              <a:avLst/>
              <a:gdLst>
                <a:gd name="connsiteX0" fmla="*/ 523265 w 564918"/>
                <a:gd name="connsiteY0" fmla="*/ 596360 h 680969"/>
                <a:gd name="connsiteX1" fmla="*/ 499262 w 564918"/>
                <a:gd name="connsiteY1" fmla="*/ 627983 h 680969"/>
                <a:gd name="connsiteX2" fmla="*/ 485547 w 564918"/>
                <a:gd name="connsiteY2" fmla="*/ 634460 h 680969"/>
                <a:gd name="connsiteX3" fmla="*/ 374104 w 564918"/>
                <a:gd name="connsiteY3" fmla="*/ 678561 h 680969"/>
                <a:gd name="connsiteX4" fmla="*/ 334861 w 564918"/>
                <a:gd name="connsiteY4" fmla="*/ 672370 h 680969"/>
                <a:gd name="connsiteX5" fmla="*/ 341147 w 564918"/>
                <a:gd name="connsiteY5" fmla="*/ 635889 h 680969"/>
                <a:gd name="connsiteX6" fmla="*/ 344481 w 564918"/>
                <a:gd name="connsiteY6" fmla="*/ 626555 h 680969"/>
                <a:gd name="connsiteX7" fmla="*/ 324669 w 564918"/>
                <a:gd name="connsiteY7" fmla="*/ 586264 h 680969"/>
                <a:gd name="connsiteX8" fmla="*/ 221894 w 564918"/>
                <a:gd name="connsiteY8" fmla="*/ 564356 h 680969"/>
                <a:gd name="connsiteX9" fmla="*/ 183032 w 564918"/>
                <a:gd name="connsiteY9" fmla="*/ 552641 h 680969"/>
                <a:gd name="connsiteX10" fmla="*/ 183509 w 564918"/>
                <a:gd name="connsiteY10" fmla="*/ 552736 h 680969"/>
                <a:gd name="connsiteX11" fmla="*/ 180461 w 564918"/>
                <a:gd name="connsiteY11" fmla="*/ 548926 h 680969"/>
                <a:gd name="connsiteX12" fmla="*/ 33680 w 564918"/>
                <a:gd name="connsiteY12" fmla="*/ 401860 h 680969"/>
                <a:gd name="connsiteX13" fmla="*/ 13487 w 564918"/>
                <a:gd name="connsiteY13" fmla="*/ 155353 h 680969"/>
                <a:gd name="connsiteX14" fmla="*/ 23679 w 564918"/>
                <a:gd name="connsiteY14" fmla="*/ 108966 h 680969"/>
                <a:gd name="connsiteX15" fmla="*/ 35585 w 564918"/>
                <a:gd name="connsiteY15" fmla="*/ 73247 h 680969"/>
                <a:gd name="connsiteX16" fmla="*/ 65875 w 564918"/>
                <a:gd name="connsiteY16" fmla="*/ 0 h 680969"/>
                <a:gd name="connsiteX17" fmla="*/ 88259 w 564918"/>
                <a:gd name="connsiteY17" fmla="*/ 8287 h 680969"/>
                <a:gd name="connsiteX18" fmla="*/ 102927 w 564918"/>
                <a:gd name="connsiteY18" fmla="*/ 9239 h 680969"/>
                <a:gd name="connsiteX19" fmla="*/ 81686 w 564918"/>
                <a:gd name="connsiteY19" fmla="*/ 60770 h 680969"/>
                <a:gd name="connsiteX20" fmla="*/ 39110 w 564918"/>
                <a:gd name="connsiteY20" fmla="*/ 300133 h 680969"/>
                <a:gd name="connsiteX21" fmla="*/ 239325 w 564918"/>
                <a:gd name="connsiteY21" fmla="*/ 528161 h 680969"/>
                <a:gd name="connsiteX22" fmla="*/ 326765 w 564918"/>
                <a:gd name="connsiteY22" fmla="*/ 547878 h 680969"/>
                <a:gd name="connsiteX23" fmla="*/ 381057 w 564918"/>
                <a:gd name="connsiteY23" fmla="*/ 635699 h 680969"/>
                <a:gd name="connsiteX24" fmla="*/ 383153 w 564918"/>
                <a:gd name="connsiteY24" fmla="*/ 638937 h 680969"/>
                <a:gd name="connsiteX25" fmla="*/ 468878 w 564918"/>
                <a:gd name="connsiteY25" fmla="*/ 599313 h 680969"/>
                <a:gd name="connsiteX26" fmla="*/ 432587 w 564918"/>
                <a:gd name="connsiteY26" fmla="*/ 338614 h 680969"/>
                <a:gd name="connsiteX27" fmla="*/ 428873 w 564918"/>
                <a:gd name="connsiteY27" fmla="*/ 337090 h 680969"/>
                <a:gd name="connsiteX28" fmla="*/ 417252 w 564918"/>
                <a:gd name="connsiteY28" fmla="*/ 313277 h 680969"/>
                <a:gd name="connsiteX29" fmla="*/ 441731 w 564918"/>
                <a:gd name="connsiteY29" fmla="*/ 302419 h 680969"/>
                <a:gd name="connsiteX30" fmla="*/ 481832 w 564918"/>
                <a:gd name="connsiteY30" fmla="*/ 319945 h 680969"/>
                <a:gd name="connsiteX31" fmla="*/ 494786 w 564918"/>
                <a:gd name="connsiteY31" fmla="*/ 313373 h 680969"/>
                <a:gd name="connsiteX32" fmla="*/ 452495 w 564918"/>
                <a:gd name="connsiteY32" fmla="*/ 142208 h 680969"/>
                <a:gd name="connsiteX33" fmla="*/ 383629 w 564918"/>
                <a:gd name="connsiteY33" fmla="*/ 127921 h 680969"/>
                <a:gd name="connsiteX34" fmla="*/ 339147 w 564918"/>
                <a:gd name="connsiteY34" fmla="*/ 128969 h 680969"/>
                <a:gd name="connsiteX35" fmla="*/ 272758 w 564918"/>
                <a:gd name="connsiteY35" fmla="*/ 148590 h 680969"/>
                <a:gd name="connsiteX36" fmla="*/ 248279 w 564918"/>
                <a:gd name="connsiteY36" fmla="*/ 184976 h 680969"/>
                <a:gd name="connsiteX37" fmla="*/ 178937 w 564918"/>
                <a:gd name="connsiteY37" fmla="*/ 210122 h 680969"/>
                <a:gd name="connsiteX38" fmla="*/ 123977 w 564918"/>
                <a:gd name="connsiteY38" fmla="*/ 158401 h 680969"/>
                <a:gd name="connsiteX39" fmla="*/ 117500 w 564918"/>
                <a:gd name="connsiteY39" fmla="*/ 81248 h 680969"/>
                <a:gd name="connsiteX40" fmla="*/ 115119 w 564918"/>
                <a:gd name="connsiteY40" fmla="*/ 9716 h 680969"/>
                <a:gd name="connsiteX41" fmla="*/ 154076 w 564918"/>
                <a:gd name="connsiteY41" fmla="*/ 12764 h 680969"/>
                <a:gd name="connsiteX42" fmla="*/ 154648 w 564918"/>
                <a:gd name="connsiteY42" fmla="*/ 98298 h 680969"/>
                <a:gd name="connsiteX43" fmla="*/ 159315 w 564918"/>
                <a:gd name="connsiteY43" fmla="*/ 147542 h 680969"/>
                <a:gd name="connsiteX44" fmla="*/ 184271 w 564918"/>
                <a:gd name="connsiteY44" fmla="*/ 172974 h 680969"/>
                <a:gd name="connsiteX45" fmla="*/ 222466 w 564918"/>
                <a:gd name="connsiteY45" fmla="*/ 157925 h 680969"/>
                <a:gd name="connsiteX46" fmla="*/ 245135 w 564918"/>
                <a:gd name="connsiteY46" fmla="*/ 122873 h 680969"/>
                <a:gd name="connsiteX47" fmla="*/ 338576 w 564918"/>
                <a:gd name="connsiteY47" fmla="*/ 89821 h 680969"/>
                <a:gd name="connsiteX48" fmla="*/ 386677 w 564918"/>
                <a:gd name="connsiteY48" fmla="*/ 84773 h 680969"/>
                <a:gd name="connsiteX49" fmla="*/ 423634 w 564918"/>
                <a:gd name="connsiteY49" fmla="*/ 84677 h 680969"/>
                <a:gd name="connsiteX50" fmla="*/ 486594 w 564918"/>
                <a:gd name="connsiteY50" fmla="*/ 125540 h 680969"/>
                <a:gd name="connsiteX51" fmla="*/ 527742 w 564918"/>
                <a:gd name="connsiteY51" fmla="*/ 331946 h 680969"/>
                <a:gd name="connsiteX52" fmla="*/ 533838 w 564918"/>
                <a:gd name="connsiteY52" fmla="*/ 368237 h 680969"/>
                <a:gd name="connsiteX53" fmla="*/ 536981 w 564918"/>
                <a:gd name="connsiteY53" fmla="*/ 574453 h 680969"/>
                <a:gd name="connsiteX54" fmla="*/ 523265 w 564918"/>
                <a:gd name="connsiteY54" fmla="*/ 596360 h 68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64918" h="680969">
                  <a:moveTo>
                    <a:pt x="523265" y="596360"/>
                  </a:moveTo>
                  <a:cubicBezTo>
                    <a:pt x="516217" y="607600"/>
                    <a:pt x="502406" y="613791"/>
                    <a:pt x="499262" y="627983"/>
                  </a:cubicBezTo>
                  <a:cubicBezTo>
                    <a:pt x="492881" y="626269"/>
                    <a:pt x="489547" y="631317"/>
                    <a:pt x="485547" y="634460"/>
                  </a:cubicBezTo>
                  <a:cubicBezTo>
                    <a:pt x="452590" y="659797"/>
                    <a:pt x="415061" y="673894"/>
                    <a:pt x="374104" y="678561"/>
                  </a:cubicBezTo>
                  <a:cubicBezTo>
                    <a:pt x="360769" y="680085"/>
                    <a:pt x="345339" y="685514"/>
                    <a:pt x="334861" y="672370"/>
                  </a:cubicBezTo>
                  <a:cubicBezTo>
                    <a:pt x="324002" y="658844"/>
                    <a:pt x="336194" y="647700"/>
                    <a:pt x="341147" y="635889"/>
                  </a:cubicBezTo>
                  <a:cubicBezTo>
                    <a:pt x="342386" y="632841"/>
                    <a:pt x="343529" y="629698"/>
                    <a:pt x="344481" y="626555"/>
                  </a:cubicBezTo>
                  <a:cubicBezTo>
                    <a:pt x="351053" y="605409"/>
                    <a:pt x="345910" y="593122"/>
                    <a:pt x="324669" y="586264"/>
                  </a:cubicBezTo>
                  <a:cubicBezTo>
                    <a:pt x="291236" y="575501"/>
                    <a:pt x="256661" y="569214"/>
                    <a:pt x="221894" y="564356"/>
                  </a:cubicBezTo>
                  <a:cubicBezTo>
                    <a:pt x="209893" y="557213"/>
                    <a:pt x="197606" y="551117"/>
                    <a:pt x="183032" y="552641"/>
                  </a:cubicBezTo>
                  <a:cubicBezTo>
                    <a:pt x="183032" y="552641"/>
                    <a:pt x="183509" y="552736"/>
                    <a:pt x="183509" y="552736"/>
                  </a:cubicBezTo>
                  <a:cubicBezTo>
                    <a:pt x="182461" y="551498"/>
                    <a:pt x="181413" y="550164"/>
                    <a:pt x="180461" y="548926"/>
                  </a:cubicBezTo>
                  <a:cubicBezTo>
                    <a:pt x="115119" y="516255"/>
                    <a:pt x="68161" y="465963"/>
                    <a:pt x="33680" y="401860"/>
                  </a:cubicBezTo>
                  <a:cubicBezTo>
                    <a:pt x="-9373" y="322136"/>
                    <a:pt x="-5277" y="239649"/>
                    <a:pt x="13487" y="155353"/>
                  </a:cubicBezTo>
                  <a:cubicBezTo>
                    <a:pt x="16916" y="139922"/>
                    <a:pt x="24346" y="125254"/>
                    <a:pt x="23679" y="108966"/>
                  </a:cubicBezTo>
                  <a:cubicBezTo>
                    <a:pt x="32918" y="98774"/>
                    <a:pt x="33871" y="85916"/>
                    <a:pt x="35585" y="73247"/>
                  </a:cubicBezTo>
                  <a:cubicBezTo>
                    <a:pt x="45682" y="48863"/>
                    <a:pt x="55778" y="24384"/>
                    <a:pt x="65875" y="0"/>
                  </a:cubicBezTo>
                  <a:cubicBezTo>
                    <a:pt x="73018" y="3524"/>
                    <a:pt x="78257" y="12192"/>
                    <a:pt x="88259" y="8287"/>
                  </a:cubicBezTo>
                  <a:cubicBezTo>
                    <a:pt x="93116" y="8573"/>
                    <a:pt x="98069" y="8954"/>
                    <a:pt x="102927" y="9239"/>
                  </a:cubicBezTo>
                  <a:cubicBezTo>
                    <a:pt x="95783" y="26384"/>
                    <a:pt x="87782" y="43244"/>
                    <a:pt x="81686" y="60770"/>
                  </a:cubicBezTo>
                  <a:cubicBezTo>
                    <a:pt x="54540" y="138208"/>
                    <a:pt x="30632" y="216122"/>
                    <a:pt x="39110" y="300133"/>
                  </a:cubicBezTo>
                  <a:cubicBezTo>
                    <a:pt x="49492" y="401955"/>
                    <a:pt x="139694" y="505396"/>
                    <a:pt x="239325" y="528161"/>
                  </a:cubicBezTo>
                  <a:cubicBezTo>
                    <a:pt x="268472" y="534829"/>
                    <a:pt x="297999" y="539782"/>
                    <a:pt x="326765" y="547878"/>
                  </a:cubicBezTo>
                  <a:cubicBezTo>
                    <a:pt x="375247" y="561404"/>
                    <a:pt x="389439" y="585692"/>
                    <a:pt x="381057" y="635699"/>
                  </a:cubicBezTo>
                  <a:cubicBezTo>
                    <a:pt x="380867" y="636556"/>
                    <a:pt x="382295" y="637699"/>
                    <a:pt x="383153" y="638937"/>
                  </a:cubicBezTo>
                  <a:cubicBezTo>
                    <a:pt x="415347" y="633698"/>
                    <a:pt x="443827" y="620078"/>
                    <a:pt x="468878" y="599313"/>
                  </a:cubicBezTo>
                  <a:cubicBezTo>
                    <a:pt x="550888" y="531590"/>
                    <a:pt x="554222" y="373856"/>
                    <a:pt x="432587" y="338614"/>
                  </a:cubicBezTo>
                  <a:cubicBezTo>
                    <a:pt x="431349" y="338233"/>
                    <a:pt x="430111" y="337566"/>
                    <a:pt x="428873" y="337090"/>
                  </a:cubicBezTo>
                  <a:cubicBezTo>
                    <a:pt x="418300" y="332423"/>
                    <a:pt x="412680" y="324707"/>
                    <a:pt x="417252" y="313277"/>
                  </a:cubicBezTo>
                  <a:cubicBezTo>
                    <a:pt x="421634" y="302609"/>
                    <a:pt x="430206" y="298799"/>
                    <a:pt x="441731" y="302419"/>
                  </a:cubicBezTo>
                  <a:cubicBezTo>
                    <a:pt x="455733" y="306800"/>
                    <a:pt x="469354" y="312230"/>
                    <a:pt x="481832" y="319945"/>
                  </a:cubicBezTo>
                  <a:cubicBezTo>
                    <a:pt x="490214" y="325088"/>
                    <a:pt x="493547" y="322231"/>
                    <a:pt x="494786" y="313373"/>
                  </a:cubicBezTo>
                  <a:cubicBezTo>
                    <a:pt x="503930" y="250603"/>
                    <a:pt x="491738" y="192786"/>
                    <a:pt x="452495" y="142208"/>
                  </a:cubicBezTo>
                  <a:cubicBezTo>
                    <a:pt x="433445" y="117729"/>
                    <a:pt x="409061" y="112300"/>
                    <a:pt x="383629" y="127921"/>
                  </a:cubicBezTo>
                  <a:cubicBezTo>
                    <a:pt x="367722" y="137636"/>
                    <a:pt x="355054" y="136303"/>
                    <a:pt x="339147" y="128969"/>
                  </a:cubicBezTo>
                  <a:cubicBezTo>
                    <a:pt x="309143" y="115157"/>
                    <a:pt x="290951" y="121349"/>
                    <a:pt x="272758" y="148590"/>
                  </a:cubicBezTo>
                  <a:cubicBezTo>
                    <a:pt x="264662" y="160782"/>
                    <a:pt x="257518" y="173736"/>
                    <a:pt x="248279" y="184976"/>
                  </a:cubicBezTo>
                  <a:cubicBezTo>
                    <a:pt x="230372" y="206693"/>
                    <a:pt x="207226" y="215551"/>
                    <a:pt x="178937" y="210122"/>
                  </a:cubicBezTo>
                  <a:cubicBezTo>
                    <a:pt x="149505" y="204406"/>
                    <a:pt x="131978" y="185928"/>
                    <a:pt x="123977" y="158401"/>
                  </a:cubicBezTo>
                  <a:cubicBezTo>
                    <a:pt x="116739" y="133350"/>
                    <a:pt x="115691" y="107442"/>
                    <a:pt x="117500" y="81248"/>
                  </a:cubicBezTo>
                  <a:cubicBezTo>
                    <a:pt x="119215" y="57436"/>
                    <a:pt x="121406" y="33433"/>
                    <a:pt x="115119" y="9716"/>
                  </a:cubicBezTo>
                  <a:cubicBezTo>
                    <a:pt x="128168" y="10001"/>
                    <a:pt x="141503" y="6668"/>
                    <a:pt x="154076" y="12764"/>
                  </a:cubicBezTo>
                  <a:cubicBezTo>
                    <a:pt x="154267" y="41243"/>
                    <a:pt x="154362" y="69818"/>
                    <a:pt x="154648" y="98298"/>
                  </a:cubicBezTo>
                  <a:cubicBezTo>
                    <a:pt x="154839" y="114872"/>
                    <a:pt x="153886" y="131540"/>
                    <a:pt x="159315" y="147542"/>
                  </a:cubicBezTo>
                  <a:cubicBezTo>
                    <a:pt x="163601" y="160020"/>
                    <a:pt x="169697" y="170498"/>
                    <a:pt x="184271" y="172974"/>
                  </a:cubicBezTo>
                  <a:cubicBezTo>
                    <a:pt x="200082" y="175641"/>
                    <a:pt x="213322" y="171831"/>
                    <a:pt x="222466" y="157925"/>
                  </a:cubicBezTo>
                  <a:cubicBezTo>
                    <a:pt x="230086" y="146304"/>
                    <a:pt x="237134" y="134303"/>
                    <a:pt x="245135" y="122873"/>
                  </a:cubicBezTo>
                  <a:cubicBezTo>
                    <a:pt x="268376" y="89440"/>
                    <a:pt x="300571" y="76486"/>
                    <a:pt x="338576" y="89821"/>
                  </a:cubicBezTo>
                  <a:cubicBezTo>
                    <a:pt x="357054" y="96298"/>
                    <a:pt x="371437" y="93726"/>
                    <a:pt x="386677" y="84773"/>
                  </a:cubicBezTo>
                  <a:cubicBezTo>
                    <a:pt x="398964" y="84773"/>
                    <a:pt x="411251" y="84677"/>
                    <a:pt x="423634" y="84677"/>
                  </a:cubicBezTo>
                  <a:cubicBezTo>
                    <a:pt x="452209" y="86582"/>
                    <a:pt x="471735" y="103918"/>
                    <a:pt x="486594" y="125540"/>
                  </a:cubicBezTo>
                  <a:cubicBezTo>
                    <a:pt x="529457" y="188214"/>
                    <a:pt x="545744" y="256985"/>
                    <a:pt x="527742" y="331946"/>
                  </a:cubicBezTo>
                  <a:cubicBezTo>
                    <a:pt x="524408" y="345662"/>
                    <a:pt x="525647" y="355473"/>
                    <a:pt x="533838" y="368237"/>
                  </a:cubicBezTo>
                  <a:cubicBezTo>
                    <a:pt x="577367" y="435769"/>
                    <a:pt x="572129" y="505206"/>
                    <a:pt x="536981" y="574453"/>
                  </a:cubicBezTo>
                  <a:cubicBezTo>
                    <a:pt x="533172" y="582168"/>
                    <a:pt x="527933" y="589121"/>
                    <a:pt x="523265" y="596360"/>
                  </a:cubicBezTo>
                  <a:close/>
                </a:path>
              </a:pathLst>
            </a:custGeom>
            <a:solidFill>
              <a:srgbClr val="6E9D8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3" name="任意多边形 43">
              <a:extLst>
                <a:ext uri="{FF2B5EF4-FFF2-40B4-BE49-F238E27FC236}">
                  <a16:creationId xmlns:a16="http://schemas.microsoft.com/office/drawing/2014/main" id="{14C64EE8-B27D-4A9F-B3BC-BADA944DB336}"/>
                </a:ext>
              </a:extLst>
            </p:cNvPr>
            <p:cNvSpPr/>
            <p:nvPr/>
          </p:nvSpPr>
          <p:spPr>
            <a:xfrm>
              <a:off x="6199395" y="2116437"/>
              <a:ext cx="481724" cy="272269"/>
            </a:xfrm>
            <a:custGeom>
              <a:avLst/>
              <a:gdLst>
                <a:gd name="connsiteX0" fmla="*/ 45 w 481724"/>
                <a:gd name="connsiteY0" fmla="*/ 101553 h 272269"/>
                <a:gd name="connsiteX1" fmla="*/ 278080 w 481724"/>
                <a:gd name="connsiteY1" fmla="*/ 112 h 272269"/>
                <a:gd name="connsiteX2" fmla="*/ 470771 w 481724"/>
                <a:gd name="connsiteY2" fmla="*/ 141558 h 272269"/>
                <a:gd name="connsiteX3" fmla="*/ 481725 w 481724"/>
                <a:gd name="connsiteY3" fmla="*/ 196041 h 272269"/>
                <a:gd name="connsiteX4" fmla="*/ 384284 w 481724"/>
                <a:gd name="connsiteY4" fmla="*/ 249381 h 272269"/>
                <a:gd name="connsiteX5" fmla="*/ 359329 w 481724"/>
                <a:gd name="connsiteY5" fmla="*/ 252810 h 272269"/>
                <a:gd name="connsiteX6" fmla="*/ 188545 w 481724"/>
                <a:gd name="connsiteY6" fmla="*/ 267479 h 272269"/>
                <a:gd name="connsiteX7" fmla="*/ 168828 w 481724"/>
                <a:gd name="connsiteY7" fmla="*/ 247286 h 272269"/>
                <a:gd name="connsiteX8" fmla="*/ 171495 w 481724"/>
                <a:gd name="connsiteY8" fmla="*/ 159751 h 272269"/>
                <a:gd name="connsiteX9" fmla="*/ 190069 w 481724"/>
                <a:gd name="connsiteY9" fmla="*/ 141368 h 272269"/>
                <a:gd name="connsiteX10" fmla="*/ 253696 w 481724"/>
                <a:gd name="connsiteY10" fmla="*/ 125271 h 272269"/>
                <a:gd name="connsiteX11" fmla="*/ 268174 w 481724"/>
                <a:gd name="connsiteY11" fmla="*/ 112888 h 272269"/>
                <a:gd name="connsiteX12" fmla="*/ 249505 w 481724"/>
                <a:gd name="connsiteY12" fmla="*/ 110793 h 272269"/>
                <a:gd name="connsiteX13" fmla="*/ 9380 w 481724"/>
                <a:gd name="connsiteY13" fmla="*/ 124985 h 272269"/>
                <a:gd name="connsiteX14" fmla="*/ 45 w 481724"/>
                <a:gd name="connsiteY14" fmla="*/ 101553 h 27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1724" h="272269">
                  <a:moveTo>
                    <a:pt x="45" y="101553"/>
                  </a:moveTo>
                  <a:cubicBezTo>
                    <a:pt x="83961" y="43641"/>
                    <a:pt x="174544" y="2970"/>
                    <a:pt x="278080" y="112"/>
                  </a:cubicBezTo>
                  <a:cubicBezTo>
                    <a:pt x="378188" y="-2650"/>
                    <a:pt x="442577" y="45642"/>
                    <a:pt x="470771" y="141558"/>
                  </a:cubicBezTo>
                  <a:cubicBezTo>
                    <a:pt x="476010" y="159370"/>
                    <a:pt x="480201" y="177468"/>
                    <a:pt x="481725" y="196041"/>
                  </a:cubicBezTo>
                  <a:cubicBezTo>
                    <a:pt x="453340" y="221283"/>
                    <a:pt x="419527" y="236618"/>
                    <a:pt x="384284" y="249381"/>
                  </a:cubicBezTo>
                  <a:cubicBezTo>
                    <a:pt x="375331" y="245952"/>
                    <a:pt x="367425" y="249953"/>
                    <a:pt x="359329" y="252810"/>
                  </a:cubicBezTo>
                  <a:cubicBezTo>
                    <a:pt x="303703" y="272622"/>
                    <a:pt x="246648" y="276909"/>
                    <a:pt x="188545" y="267479"/>
                  </a:cubicBezTo>
                  <a:cubicBezTo>
                    <a:pt x="176925" y="265574"/>
                    <a:pt x="168924" y="261002"/>
                    <a:pt x="168828" y="247286"/>
                  </a:cubicBezTo>
                  <a:cubicBezTo>
                    <a:pt x="168543" y="218044"/>
                    <a:pt x="167019" y="188993"/>
                    <a:pt x="171495" y="159751"/>
                  </a:cubicBezTo>
                  <a:cubicBezTo>
                    <a:pt x="173496" y="146892"/>
                    <a:pt x="179497" y="142892"/>
                    <a:pt x="190069" y="141368"/>
                  </a:cubicBezTo>
                  <a:cubicBezTo>
                    <a:pt x="211882" y="138225"/>
                    <a:pt x="232837" y="131843"/>
                    <a:pt x="253696" y="125271"/>
                  </a:cubicBezTo>
                  <a:cubicBezTo>
                    <a:pt x="260174" y="123270"/>
                    <a:pt x="271127" y="122508"/>
                    <a:pt x="268174" y="112888"/>
                  </a:cubicBezTo>
                  <a:cubicBezTo>
                    <a:pt x="265222" y="103268"/>
                    <a:pt x="255982" y="108697"/>
                    <a:pt x="249505" y="110793"/>
                  </a:cubicBezTo>
                  <a:cubicBezTo>
                    <a:pt x="170638" y="136415"/>
                    <a:pt x="90533" y="139463"/>
                    <a:pt x="9380" y="124985"/>
                  </a:cubicBezTo>
                  <a:cubicBezTo>
                    <a:pt x="8332" y="116317"/>
                    <a:pt x="-716" y="110888"/>
                    <a:pt x="45" y="101553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4" name="任意多边形 44">
              <a:extLst>
                <a:ext uri="{FF2B5EF4-FFF2-40B4-BE49-F238E27FC236}">
                  <a16:creationId xmlns:a16="http://schemas.microsoft.com/office/drawing/2014/main" id="{3899F732-7407-4C39-A702-12C2969FBA69}"/>
                </a:ext>
              </a:extLst>
            </p:cNvPr>
            <p:cNvSpPr/>
            <p:nvPr/>
          </p:nvSpPr>
          <p:spPr>
            <a:xfrm>
              <a:off x="6343613" y="2312478"/>
              <a:ext cx="373380" cy="156114"/>
            </a:xfrm>
            <a:custGeom>
              <a:avLst/>
              <a:gdLst>
                <a:gd name="connsiteX0" fmla="*/ 240067 w 373380"/>
                <a:gd name="connsiteY0" fmla="*/ 53340 h 156114"/>
                <a:gd name="connsiteX1" fmla="*/ 337507 w 373380"/>
                <a:gd name="connsiteY1" fmla="*/ 0 h 156114"/>
                <a:gd name="connsiteX2" fmla="*/ 371226 w 373380"/>
                <a:gd name="connsiteY2" fmla="*/ 26765 h 156114"/>
                <a:gd name="connsiteX3" fmla="*/ 353319 w 373380"/>
                <a:gd name="connsiteY3" fmla="*/ 91250 h 156114"/>
                <a:gd name="connsiteX4" fmla="*/ 322172 w 373380"/>
                <a:gd name="connsiteY4" fmla="*/ 108109 h 156114"/>
                <a:gd name="connsiteX5" fmla="*/ 286644 w 373380"/>
                <a:gd name="connsiteY5" fmla="*/ 120587 h 156114"/>
                <a:gd name="connsiteX6" fmla="*/ 151770 w 373380"/>
                <a:gd name="connsiteY6" fmla="*/ 150781 h 156114"/>
                <a:gd name="connsiteX7" fmla="*/ 87190 w 373380"/>
                <a:gd name="connsiteY7" fmla="*/ 156115 h 156114"/>
                <a:gd name="connsiteX8" fmla="*/ 48233 w 373380"/>
                <a:gd name="connsiteY8" fmla="*/ 153067 h 156114"/>
                <a:gd name="connsiteX9" fmla="*/ 35660 w 373380"/>
                <a:gd name="connsiteY9" fmla="*/ 152591 h 156114"/>
                <a:gd name="connsiteX10" fmla="*/ 20992 w 373380"/>
                <a:gd name="connsiteY10" fmla="*/ 151638 h 156114"/>
                <a:gd name="connsiteX11" fmla="*/ 2799 w 373380"/>
                <a:gd name="connsiteY11" fmla="*/ 116967 h 156114"/>
                <a:gd name="connsiteX12" fmla="*/ 4228 w 373380"/>
                <a:gd name="connsiteY12" fmla="*/ 88487 h 156114"/>
                <a:gd name="connsiteX13" fmla="*/ 29659 w 373380"/>
                <a:gd name="connsiteY13" fmla="*/ 83820 h 156114"/>
                <a:gd name="connsiteX14" fmla="*/ 41470 w 373380"/>
                <a:gd name="connsiteY14" fmla="*/ 85916 h 156114"/>
                <a:gd name="connsiteX15" fmla="*/ 223684 w 373380"/>
                <a:gd name="connsiteY15" fmla="*/ 69723 h 156114"/>
                <a:gd name="connsiteX16" fmla="*/ 240067 w 373380"/>
                <a:gd name="connsiteY16" fmla="*/ 53340 h 1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380" h="156114">
                  <a:moveTo>
                    <a:pt x="240067" y="53340"/>
                  </a:moveTo>
                  <a:cubicBezTo>
                    <a:pt x="275309" y="40577"/>
                    <a:pt x="309123" y="25241"/>
                    <a:pt x="337507" y="0"/>
                  </a:cubicBezTo>
                  <a:cubicBezTo>
                    <a:pt x="355700" y="191"/>
                    <a:pt x="369607" y="7810"/>
                    <a:pt x="371226" y="26765"/>
                  </a:cubicBezTo>
                  <a:cubicBezTo>
                    <a:pt x="373131" y="49911"/>
                    <a:pt x="379798" y="75438"/>
                    <a:pt x="353319" y="91250"/>
                  </a:cubicBezTo>
                  <a:cubicBezTo>
                    <a:pt x="343127" y="97346"/>
                    <a:pt x="330554" y="98870"/>
                    <a:pt x="322172" y="108109"/>
                  </a:cubicBezTo>
                  <a:cubicBezTo>
                    <a:pt x="308932" y="108395"/>
                    <a:pt x="297979" y="115062"/>
                    <a:pt x="286644" y="120587"/>
                  </a:cubicBezTo>
                  <a:cubicBezTo>
                    <a:pt x="242353" y="133636"/>
                    <a:pt x="197776" y="144780"/>
                    <a:pt x="151770" y="150781"/>
                  </a:cubicBezTo>
                  <a:cubicBezTo>
                    <a:pt x="130244" y="153543"/>
                    <a:pt x="108241" y="148685"/>
                    <a:pt x="87190" y="156115"/>
                  </a:cubicBezTo>
                  <a:cubicBezTo>
                    <a:pt x="74617" y="150019"/>
                    <a:pt x="61282" y="153352"/>
                    <a:pt x="48233" y="153067"/>
                  </a:cubicBezTo>
                  <a:cubicBezTo>
                    <a:pt x="44042" y="152876"/>
                    <a:pt x="39851" y="152781"/>
                    <a:pt x="35660" y="152591"/>
                  </a:cubicBezTo>
                  <a:cubicBezTo>
                    <a:pt x="30803" y="152305"/>
                    <a:pt x="25849" y="151924"/>
                    <a:pt x="20992" y="151638"/>
                  </a:cubicBezTo>
                  <a:cubicBezTo>
                    <a:pt x="20801" y="137065"/>
                    <a:pt x="6323" y="130016"/>
                    <a:pt x="2799" y="116967"/>
                  </a:cubicBezTo>
                  <a:cubicBezTo>
                    <a:pt x="132" y="107061"/>
                    <a:pt x="-2440" y="97441"/>
                    <a:pt x="4228" y="88487"/>
                  </a:cubicBezTo>
                  <a:cubicBezTo>
                    <a:pt x="11086" y="79153"/>
                    <a:pt x="20515" y="81820"/>
                    <a:pt x="29659" y="83820"/>
                  </a:cubicBezTo>
                  <a:cubicBezTo>
                    <a:pt x="33565" y="84677"/>
                    <a:pt x="37470" y="85154"/>
                    <a:pt x="41470" y="85916"/>
                  </a:cubicBezTo>
                  <a:cubicBezTo>
                    <a:pt x="103764" y="97441"/>
                    <a:pt x="164438" y="91631"/>
                    <a:pt x="223684" y="69723"/>
                  </a:cubicBezTo>
                  <a:cubicBezTo>
                    <a:pt x="231399" y="66770"/>
                    <a:pt x="241495" y="65627"/>
                    <a:pt x="240067" y="53340"/>
                  </a:cubicBezTo>
                  <a:close/>
                </a:path>
              </a:pathLst>
            </a:custGeom>
            <a:solidFill>
              <a:srgbClr val="F4D1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5" name="任意多边形 45">
              <a:extLst>
                <a:ext uri="{FF2B5EF4-FFF2-40B4-BE49-F238E27FC236}">
                  <a16:creationId xmlns:a16="http://schemas.microsoft.com/office/drawing/2014/main" id="{A85C0C0B-79CF-4258-87C4-5248956A156F}"/>
                </a:ext>
              </a:extLst>
            </p:cNvPr>
            <p:cNvSpPr/>
            <p:nvPr/>
          </p:nvSpPr>
          <p:spPr>
            <a:xfrm>
              <a:off x="6208680" y="2223801"/>
              <a:ext cx="375135" cy="241210"/>
            </a:xfrm>
            <a:custGeom>
              <a:avLst/>
              <a:gdLst>
                <a:gd name="connsiteX0" fmla="*/ 375000 w 375135"/>
                <a:gd name="connsiteY0" fmla="*/ 142018 h 241210"/>
                <a:gd name="connsiteX1" fmla="*/ 358616 w 375135"/>
                <a:gd name="connsiteY1" fmla="*/ 158305 h 241210"/>
                <a:gd name="connsiteX2" fmla="*/ 176403 w 375135"/>
                <a:gd name="connsiteY2" fmla="*/ 174498 h 241210"/>
                <a:gd name="connsiteX3" fmla="*/ 164592 w 375135"/>
                <a:gd name="connsiteY3" fmla="*/ 172402 h 241210"/>
                <a:gd name="connsiteX4" fmla="*/ 139160 w 375135"/>
                <a:gd name="connsiteY4" fmla="*/ 177070 h 241210"/>
                <a:gd name="connsiteX5" fmla="*/ 137732 w 375135"/>
                <a:gd name="connsiteY5" fmla="*/ 205549 h 241210"/>
                <a:gd name="connsiteX6" fmla="*/ 155925 w 375135"/>
                <a:gd name="connsiteY6" fmla="*/ 240220 h 241210"/>
                <a:gd name="connsiteX7" fmla="*/ 133541 w 375135"/>
                <a:gd name="connsiteY7" fmla="*/ 231934 h 241210"/>
                <a:gd name="connsiteX8" fmla="*/ 120872 w 375135"/>
                <a:gd name="connsiteY8" fmla="*/ 200692 h 241210"/>
                <a:gd name="connsiteX9" fmla="*/ 135446 w 375135"/>
                <a:gd name="connsiteY9" fmla="*/ 160877 h 241210"/>
                <a:gd name="connsiteX10" fmla="*/ 144971 w 375135"/>
                <a:gd name="connsiteY10" fmla="*/ 140970 h 241210"/>
                <a:gd name="connsiteX11" fmla="*/ 146685 w 375135"/>
                <a:gd name="connsiteY11" fmla="*/ 57531 h 241210"/>
                <a:gd name="connsiteX12" fmla="*/ 131731 w 375135"/>
                <a:gd name="connsiteY12" fmla="*/ 40100 h 241210"/>
                <a:gd name="connsiteX13" fmla="*/ 572 w 375135"/>
                <a:gd name="connsiteY13" fmla="*/ 33623 h 241210"/>
                <a:gd name="connsiteX14" fmla="*/ 0 w 375135"/>
                <a:gd name="connsiteY14" fmla="*/ 17621 h 241210"/>
                <a:gd name="connsiteX15" fmla="*/ 240125 w 375135"/>
                <a:gd name="connsiteY15" fmla="*/ 3429 h 241210"/>
                <a:gd name="connsiteX16" fmla="*/ 258794 w 375135"/>
                <a:gd name="connsiteY16" fmla="*/ 5524 h 241210"/>
                <a:gd name="connsiteX17" fmla="*/ 244316 w 375135"/>
                <a:gd name="connsiteY17" fmla="*/ 17907 h 241210"/>
                <a:gd name="connsiteX18" fmla="*/ 180689 w 375135"/>
                <a:gd name="connsiteY18" fmla="*/ 34004 h 241210"/>
                <a:gd name="connsiteX19" fmla="*/ 162116 w 375135"/>
                <a:gd name="connsiteY19" fmla="*/ 52387 h 241210"/>
                <a:gd name="connsiteX20" fmla="*/ 159449 w 375135"/>
                <a:gd name="connsiteY20" fmla="*/ 139922 h 241210"/>
                <a:gd name="connsiteX21" fmla="*/ 179166 w 375135"/>
                <a:gd name="connsiteY21" fmla="*/ 160115 h 241210"/>
                <a:gd name="connsiteX22" fmla="*/ 349949 w 375135"/>
                <a:gd name="connsiteY22" fmla="*/ 145447 h 241210"/>
                <a:gd name="connsiteX23" fmla="*/ 375000 w 375135"/>
                <a:gd name="connsiteY23" fmla="*/ 142018 h 24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75135" h="241210">
                  <a:moveTo>
                    <a:pt x="375000" y="142018"/>
                  </a:moveTo>
                  <a:cubicBezTo>
                    <a:pt x="376428" y="154305"/>
                    <a:pt x="366332" y="155448"/>
                    <a:pt x="358616" y="158305"/>
                  </a:cubicBezTo>
                  <a:cubicBezTo>
                    <a:pt x="299371" y="180213"/>
                    <a:pt x="238601" y="186023"/>
                    <a:pt x="176403" y="174498"/>
                  </a:cubicBezTo>
                  <a:cubicBezTo>
                    <a:pt x="172498" y="173736"/>
                    <a:pt x="168497" y="173260"/>
                    <a:pt x="164592" y="172402"/>
                  </a:cubicBezTo>
                  <a:cubicBezTo>
                    <a:pt x="155448" y="170402"/>
                    <a:pt x="145923" y="167735"/>
                    <a:pt x="139160" y="177070"/>
                  </a:cubicBezTo>
                  <a:cubicBezTo>
                    <a:pt x="132588" y="186118"/>
                    <a:pt x="135065" y="195643"/>
                    <a:pt x="137732" y="205549"/>
                  </a:cubicBezTo>
                  <a:cubicBezTo>
                    <a:pt x="141256" y="218599"/>
                    <a:pt x="155734" y="225552"/>
                    <a:pt x="155925" y="240220"/>
                  </a:cubicBezTo>
                  <a:cubicBezTo>
                    <a:pt x="146018" y="244126"/>
                    <a:pt x="140779" y="235458"/>
                    <a:pt x="133541" y="231934"/>
                  </a:cubicBezTo>
                  <a:cubicBezTo>
                    <a:pt x="129254" y="221551"/>
                    <a:pt x="123635" y="211455"/>
                    <a:pt x="120872" y="200692"/>
                  </a:cubicBezTo>
                  <a:cubicBezTo>
                    <a:pt x="116777" y="184690"/>
                    <a:pt x="119920" y="169259"/>
                    <a:pt x="135446" y="160877"/>
                  </a:cubicBezTo>
                  <a:cubicBezTo>
                    <a:pt x="144780" y="155829"/>
                    <a:pt x="146114" y="150971"/>
                    <a:pt x="144971" y="140970"/>
                  </a:cubicBezTo>
                  <a:cubicBezTo>
                    <a:pt x="141827" y="113157"/>
                    <a:pt x="141066" y="85153"/>
                    <a:pt x="146685" y="57531"/>
                  </a:cubicBezTo>
                  <a:cubicBezTo>
                    <a:pt x="149257" y="44767"/>
                    <a:pt x="148114" y="38576"/>
                    <a:pt x="131731" y="40100"/>
                  </a:cubicBezTo>
                  <a:cubicBezTo>
                    <a:pt x="87821" y="44291"/>
                    <a:pt x="44101" y="40195"/>
                    <a:pt x="572" y="33623"/>
                  </a:cubicBezTo>
                  <a:cubicBezTo>
                    <a:pt x="381" y="28289"/>
                    <a:pt x="191" y="22955"/>
                    <a:pt x="0" y="17621"/>
                  </a:cubicBezTo>
                  <a:cubicBezTo>
                    <a:pt x="81153" y="32099"/>
                    <a:pt x="161258" y="29051"/>
                    <a:pt x="240125" y="3429"/>
                  </a:cubicBezTo>
                  <a:cubicBezTo>
                    <a:pt x="246602" y="1333"/>
                    <a:pt x="255937" y="-4096"/>
                    <a:pt x="258794" y="5524"/>
                  </a:cubicBezTo>
                  <a:cubicBezTo>
                    <a:pt x="261747" y="15145"/>
                    <a:pt x="250793" y="15907"/>
                    <a:pt x="244316" y="17907"/>
                  </a:cubicBezTo>
                  <a:cubicBezTo>
                    <a:pt x="223457" y="24384"/>
                    <a:pt x="202406" y="30766"/>
                    <a:pt x="180689" y="34004"/>
                  </a:cubicBezTo>
                  <a:cubicBezTo>
                    <a:pt x="170021" y="35528"/>
                    <a:pt x="164116" y="39529"/>
                    <a:pt x="162116" y="52387"/>
                  </a:cubicBezTo>
                  <a:cubicBezTo>
                    <a:pt x="157544" y="81629"/>
                    <a:pt x="159068" y="110680"/>
                    <a:pt x="159449" y="139922"/>
                  </a:cubicBezTo>
                  <a:cubicBezTo>
                    <a:pt x="159544" y="153638"/>
                    <a:pt x="167640" y="158210"/>
                    <a:pt x="179166" y="160115"/>
                  </a:cubicBezTo>
                  <a:cubicBezTo>
                    <a:pt x="237363" y="169640"/>
                    <a:pt x="294323" y="165259"/>
                    <a:pt x="349949" y="145447"/>
                  </a:cubicBezTo>
                  <a:cubicBezTo>
                    <a:pt x="358140" y="142589"/>
                    <a:pt x="366046" y="138493"/>
                    <a:pt x="375000" y="142018"/>
                  </a:cubicBezTo>
                  <a:close/>
                </a:path>
              </a:pathLst>
            </a:custGeom>
            <a:solidFill>
              <a:srgbClr val="39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6" name="任意多边形 46">
              <a:extLst>
                <a:ext uri="{FF2B5EF4-FFF2-40B4-BE49-F238E27FC236}">
                  <a16:creationId xmlns:a16="http://schemas.microsoft.com/office/drawing/2014/main" id="{225724EA-59F6-47F6-87A2-B2751940C80D}"/>
                </a:ext>
              </a:extLst>
            </p:cNvPr>
            <p:cNvSpPr/>
            <p:nvPr/>
          </p:nvSpPr>
          <p:spPr>
            <a:xfrm>
              <a:off x="6107523" y="2204695"/>
              <a:ext cx="101728" cy="101799"/>
            </a:xfrm>
            <a:custGeom>
              <a:avLst/>
              <a:gdLst>
                <a:gd name="connsiteX0" fmla="*/ 101157 w 101728"/>
                <a:gd name="connsiteY0" fmla="*/ 36631 h 101799"/>
                <a:gd name="connsiteX1" fmla="*/ 101729 w 101728"/>
                <a:gd name="connsiteY1" fmla="*/ 52633 h 101799"/>
                <a:gd name="connsiteX2" fmla="*/ 60200 w 101728"/>
                <a:gd name="connsiteY2" fmla="*/ 100830 h 101799"/>
                <a:gd name="connsiteX3" fmla="*/ 6574 w 101728"/>
                <a:gd name="connsiteY3" fmla="*/ 75589 h 101799"/>
                <a:gd name="connsiteX4" fmla="*/ 15337 w 101728"/>
                <a:gd name="connsiteY4" fmla="*/ 15105 h 101799"/>
                <a:gd name="connsiteX5" fmla="*/ 79345 w 101728"/>
                <a:gd name="connsiteY5" fmla="*/ 8152 h 101799"/>
                <a:gd name="connsiteX6" fmla="*/ 92013 w 101728"/>
                <a:gd name="connsiteY6" fmla="*/ 13200 h 101799"/>
                <a:gd name="connsiteX7" fmla="*/ 101157 w 101728"/>
                <a:gd name="connsiteY7" fmla="*/ 36631 h 10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728" h="101799">
                  <a:moveTo>
                    <a:pt x="101157" y="36631"/>
                  </a:moveTo>
                  <a:cubicBezTo>
                    <a:pt x="101348" y="41965"/>
                    <a:pt x="101538" y="47299"/>
                    <a:pt x="101729" y="52633"/>
                  </a:cubicBezTo>
                  <a:cubicBezTo>
                    <a:pt x="98967" y="80827"/>
                    <a:pt x="86108" y="95782"/>
                    <a:pt x="60200" y="100830"/>
                  </a:cubicBezTo>
                  <a:cubicBezTo>
                    <a:pt x="38673" y="105116"/>
                    <a:pt x="17052" y="94924"/>
                    <a:pt x="6574" y="75589"/>
                  </a:cubicBezTo>
                  <a:cubicBezTo>
                    <a:pt x="-4665" y="54824"/>
                    <a:pt x="-1332" y="31393"/>
                    <a:pt x="15337" y="15105"/>
                  </a:cubicBezTo>
                  <a:cubicBezTo>
                    <a:pt x="33149" y="-2326"/>
                    <a:pt x="55913" y="-4707"/>
                    <a:pt x="79345" y="8152"/>
                  </a:cubicBezTo>
                  <a:cubicBezTo>
                    <a:pt x="83345" y="10342"/>
                    <a:pt x="87822" y="11581"/>
                    <a:pt x="92013" y="13200"/>
                  </a:cubicBezTo>
                  <a:cubicBezTo>
                    <a:pt x="91156" y="22629"/>
                    <a:pt x="100205" y="28059"/>
                    <a:pt x="101157" y="36631"/>
                  </a:cubicBezTo>
                  <a:close/>
                </a:path>
              </a:pathLst>
            </a:custGeom>
            <a:solidFill>
              <a:srgbClr val="F4D1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7" name="任意多边形 47">
              <a:extLst>
                <a:ext uri="{FF2B5EF4-FFF2-40B4-BE49-F238E27FC236}">
                  <a16:creationId xmlns:a16="http://schemas.microsoft.com/office/drawing/2014/main" id="{3C53DE41-8DD3-4F49-9838-11D524172DEA}"/>
                </a:ext>
              </a:extLst>
            </p:cNvPr>
            <p:cNvSpPr/>
            <p:nvPr/>
          </p:nvSpPr>
          <p:spPr>
            <a:xfrm>
              <a:off x="6630161" y="2420492"/>
              <a:ext cx="70008" cy="119919"/>
            </a:xfrm>
            <a:custGeom>
              <a:avLst/>
              <a:gdLst>
                <a:gd name="connsiteX0" fmla="*/ 0 w 70008"/>
                <a:gd name="connsiteY0" fmla="*/ 12478 h 119919"/>
                <a:gd name="connsiteX1" fmla="*/ 35528 w 70008"/>
                <a:gd name="connsiteY1" fmla="*/ 0 h 119919"/>
                <a:gd name="connsiteX2" fmla="*/ 70009 w 70008"/>
                <a:gd name="connsiteY2" fmla="*/ 119824 h 119919"/>
                <a:gd name="connsiteX3" fmla="*/ 33052 w 70008"/>
                <a:gd name="connsiteY3" fmla="*/ 119920 h 119919"/>
                <a:gd name="connsiteX4" fmla="*/ 0 w 70008"/>
                <a:gd name="connsiteY4" fmla="*/ 12478 h 11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08" h="119919">
                  <a:moveTo>
                    <a:pt x="0" y="12478"/>
                  </a:moveTo>
                  <a:cubicBezTo>
                    <a:pt x="11430" y="6953"/>
                    <a:pt x="22384" y="286"/>
                    <a:pt x="35528" y="0"/>
                  </a:cubicBezTo>
                  <a:cubicBezTo>
                    <a:pt x="57912" y="36767"/>
                    <a:pt x="69056" y="76867"/>
                    <a:pt x="70009" y="119824"/>
                  </a:cubicBezTo>
                  <a:cubicBezTo>
                    <a:pt x="57722" y="119824"/>
                    <a:pt x="45434" y="119920"/>
                    <a:pt x="33052" y="119920"/>
                  </a:cubicBezTo>
                  <a:cubicBezTo>
                    <a:pt x="32004" y="81058"/>
                    <a:pt x="20860" y="45244"/>
                    <a:pt x="0" y="12478"/>
                  </a:cubicBezTo>
                  <a:close/>
                </a:path>
              </a:pathLst>
            </a:custGeom>
            <a:solidFill>
              <a:srgbClr val="39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8" name="任意多边形 48">
              <a:extLst>
                <a:ext uri="{FF2B5EF4-FFF2-40B4-BE49-F238E27FC236}">
                  <a16:creationId xmlns:a16="http://schemas.microsoft.com/office/drawing/2014/main" id="{D139454F-6BFB-4B0F-9693-BDE080D0ACDF}"/>
                </a:ext>
              </a:extLst>
            </p:cNvPr>
            <p:cNvSpPr/>
            <p:nvPr/>
          </p:nvSpPr>
          <p:spPr>
            <a:xfrm>
              <a:off x="5327332" y="2883463"/>
              <a:ext cx="733480" cy="429044"/>
            </a:xfrm>
            <a:custGeom>
              <a:avLst/>
              <a:gdLst>
                <a:gd name="connsiteX0" fmla="*/ 0 w 733480"/>
                <a:gd name="connsiteY0" fmla="*/ 373038 h 429044"/>
                <a:gd name="connsiteX1" fmla="*/ 165354 w 733480"/>
                <a:gd name="connsiteY1" fmla="*/ 154820 h 429044"/>
                <a:gd name="connsiteX2" fmla="*/ 177546 w 733480"/>
                <a:gd name="connsiteY2" fmla="*/ 130150 h 429044"/>
                <a:gd name="connsiteX3" fmla="*/ 205454 w 733480"/>
                <a:gd name="connsiteY3" fmla="*/ 82430 h 429044"/>
                <a:gd name="connsiteX4" fmla="*/ 251650 w 733480"/>
                <a:gd name="connsiteY4" fmla="*/ 62142 h 429044"/>
                <a:gd name="connsiteX5" fmla="*/ 583501 w 733480"/>
                <a:gd name="connsiteY5" fmla="*/ 60427 h 429044"/>
                <a:gd name="connsiteX6" fmla="*/ 695230 w 733480"/>
                <a:gd name="connsiteY6" fmla="*/ 8707 h 429044"/>
                <a:gd name="connsiteX7" fmla="*/ 729806 w 733480"/>
                <a:gd name="connsiteY7" fmla="*/ 8992 h 429044"/>
                <a:gd name="connsiteX8" fmla="*/ 713708 w 733480"/>
                <a:gd name="connsiteY8" fmla="*/ 41092 h 429044"/>
                <a:gd name="connsiteX9" fmla="*/ 438055 w 733480"/>
                <a:gd name="connsiteY9" fmla="*/ 122911 h 429044"/>
                <a:gd name="connsiteX10" fmla="*/ 414623 w 733480"/>
                <a:gd name="connsiteY10" fmla="*/ 143581 h 429044"/>
                <a:gd name="connsiteX11" fmla="*/ 402431 w 733480"/>
                <a:gd name="connsiteY11" fmla="*/ 236449 h 429044"/>
                <a:gd name="connsiteX12" fmla="*/ 386715 w 733480"/>
                <a:gd name="connsiteY12" fmla="*/ 291409 h 429044"/>
                <a:gd name="connsiteX13" fmla="*/ 345186 w 733480"/>
                <a:gd name="connsiteY13" fmla="*/ 419806 h 429044"/>
                <a:gd name="connsiteX14" fmla="*/ 305276 w 733480"/>
                <a:gd name="connsiteY14" fmla="*/ 429045 h 429044"/>
                <a:gd name="connsiteX15" fmla="*/ 356235 w 733480"/>
                <a:gd name="connsiteY15" fmla="*/ 268072 h 429044"/>
                <a:gd name="connsiteX16" fmla="*/ 364046 w 733480"/>
                <a:gd name="connsiteY16" fmla="*/ 245689 h 429044"/>
                <a:gd name="connsiteX17" fmla="*/ 379285 w 733480"/>
                <a:gd name="connsiteY17" fmla="*/ 133008 h 429044"/>
                <a:gd name="connsiteX18" fmla="*/ 371475 w 733480"/>
                <a:gd name="connsiteY18" fmla="*/ 121292 h 429044"/>
                <a:gd name="connsiteX19" fmla="*/ 249746 w 733480"/>
                <a:gd name="connsiteY19" fmla="*/ 100432 h 429044"/>
                <a:gd name="connsiteX20" fmla="*/ 234029 w 733480"/>
                <a:gd name="connsiteY20" fmla="*/ 107957 h 429044"/>
                <a:gd name="connsiteX21" fmla="*/ 177165 w 733480"/>
                <a:gd name="connsiteY21" fmla="*/ 208636 h 429044"/>
                <a:gd name="connsiteX22" fmla="*/ 32956 w 733480"/>
                <a:gd name="connsiteY22" fmla="*/ 392755 h 429044"/>
                <a:gd name="connsiteX23" fmla="*/ 0 w 733480"/>
                <a:gd name="connsiteY23" fmla="*/ 373038 h 42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33480" h="429044">
                  <a:moveTo>
                    <a:pt x="0" y="373038"/>
                  </a:moveTo>
                  <a:cubicBezTo>
                    <a:pt x="62198" y="305696"/>
                    <a:pt x="118967" y="234163"/>
                    <a:pt x="165354" y="154820"/>
                  </a:cubicBezTo>
                  <a:cubicBezTo>
                    <a:pt x="170021" y="146914"/>
                    <a:pt x="175927" y="139580"/>
                    <a:pt x="177546" y="130150"/>
                  </a:cubicBezTo>
                  <a:cubicBezTo>
                    <a:pt x="190500" y="116339"/>
                    <a:pt x="196882" y="98718"/>
                    <a:pt x="205454" y="82430"/>
                  </a:cubicBezTo>
                  <a:cubicBezTo>
                    <a:pt x="220313" y="54141"/>
                    <a:pt x="221266" y="53474"/>
                    <a:pt x="251650" y="62142"/>
                  </a:cubicBezTo>
                  <a:cubicBezTo>
                    <a:pt x="362426" y="93574"/>
                    <a:pt x="473107" y="95575"/>
                    <a:pt x="583501" y="60427"/>
                  </a:cubicBezTo>
                  <a:cubicBezTo>
                    <a:pt x="622840" y="47854"/>
                    <a:pt x="660083" y="30328"/>
                    <a:pt x="695230" y="8707"/>
                  </a:cubicBezTo>
                  <a:cubicBezTo>
                    <a:pt x="706945" y="1468"/>
                    <a:pt x="719995" y="-6724"/>
                    <a:pt x="729806" y="8992"/>
                  </a:cubicBezTo>
                  <a:cubicBezTo>
                    <a:pt x="740378" y="26042"/>
                    <a:pt x="725995" y="33662"/>
                    <a:pt x="713708" y="41092"/>
                  </a:cubicBezTo>
                  <a:cubicBezTo>
                    <a:pt x="629031" y="92527"/>
                    <a:pt x="537019" y="119863"/>
                    <a:pt x="438055" y="122911"/>
                  </a:cubicBezTo>
                  <a:cubicBezTo>
                    <a:pt x="422053" y="123388"/>
                    <a:pt x="416338" y="128626"/>
                    <a:pt x="414623" y="143581"/>
                  </a:cubicBezTo>
                  <a:cubicBezTo>
                    <a:pt x="411004" y="174632"/>
                    <a:pt x="404813" y="205398"/>
                    <a:pt x="402431" y="236449"/>
                  </a:cubicBezTo>
                  <a:cubicBezTo>
                    <a:pt x="400907" y="256261"/>
                    <a:pt x="394716" y="273692"/>
                    <a:pt x="386715" y="291409"/>
                  </a:cubicBezTo>
                  <a:cubicBezTo>
                    <a:pt x="368141" y="332652"/>
                    <a:pt x="353092" y="375133"/>
                    <a:pt x="345186" y="419806"/>
                  </a:cubicBezTo>
                  <a:cubicBezTo>
                    <a:pt x="332327" y="424949"/>
                    <a:pt x="319278" y="429045"/>
                    <a:pt x="305276" y="429045"/>
                  </a:cubicBezTo>
                  <a:cubicBezTo>
                    <a:pt x="314706" y="373038"/>
                    <a:pt x="332899" y="319698"/>
                    <a:pt x="356235" y="268072"/>
                  </a:cubicBezTo>
                  <a:cubicBezTo>
                    <a:pt x="359473" y="260833"/>
                    <a:pt x="363474" y="253309"/>
                    <a:pt x="364046" y="245689"/>
                  </a:cubicBezTo>
                  <a:cubicBezTo>
                    <a:pt x="367189" y="207874"/>
                    <a:pt x="372427" y="170346"/>
                    <a:pt x="379285" y="133008"/>
                  </a:cubicBezTo>
                  <a:cubicBezTo>
                    <a:pt x="380619" y="125483"/>
                    <a:pt x="379952" y="121673"/>
                    <a:pt x="371475" y="121292"/>
                  </a:cubicBezTo>
                  <a:cubicBezTo>
                    <a:pt x="330041" y="119292"/>
                    <a:pt x="289655" y="111100"/>
                    <a:pt x="249746" y="100432"/>
                  </a:cubicBezTo>
                  <a:cubicBezTo>
                    <a:pt x="241744" y="98337"/>
                    <a:pt x="237839" y="101099"/>
                    <a:pt x="234029" y="107957"/>
                  </a:cubicBezTo>
                  <a:cubicBezTo>
                    <a:pt x="215360" y="141676"/>
                    <a:pt x="196120" y="175108"/>
                    <a:pt x="177165" y="208636"/>
                  </a:cubicBezTo>
                  <a:cubicBezTo>
                    <a:pt x="133636" y="273597"/>
                    <a:pt x="86106" y="335319"/>
                    <a:pt x="32956" y="392755"/>
                  </a:cubicBezTo>
                  <a:cubicBezTo>
                    <a:pt x="20479" y="388849"/>
                    <a:pt x="9811" y="381801"/>
                    <a:pt x="0" y="373038"/>
                  </a:cubicBezTo>
                  <a:close/>
                </a:path>
              </a:pathLst>
            </a:custGeom>
            <a:solidFill>
              <a:srgbClr val="39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09" name="任意多边形 49">
              <a:extLst>
                <a:ext uri="{FF2B5EF4-FFF2-40B4-BE49-F238E27FC236}">
                  <a16:creationId xmlns:a16="http://schemas.microsoft.com/office/drawing/2014/main" id="{DE9C5A74-3D8B-49F1-BC7D-9A7F33997609}"/>
                </a:ext>
              </a:extLst>
            </p:cNvPr>
            <p:cNvSpPr/>
            <p:nvPr/>
          </p:nvSpPr>
          <p:spPr>
            <a:xfrm>
              <a:off x="6456807" y="3004660"/>
              <a:ext cx="3048" cy="3835"/>
            </a:xfrm>
            <a:custGeom>
              <a:avLst/>
              <a:gdLst>
                <a:gd name="connsiteX0" fmla="*/ 0 w 3048"/>
                <a:gd name="connsiteY0" fmla="*/ 0 h 3835"/>
                <a:gd name="connsiteX1" fmla="*/ 3048 w 3048"/>
                <a:gd name="connsiteY1" fmla="*/ 3810 h 3835"/>
                <a:gd name="connsiteX2" fmla="*/ 0 w 3048"/>
                <a:gd name="connsiteY2" fmla="*/ 0 h 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" h="3835">
                  <a:moveTo>
                    <a:pt x="0" y="0"/>
                  </a:moveTo>
                  <a:cubicBezTo>
                    <a:pt x="1048" y="1238"/>
                    <a:pt x="2096" y="2572"/>
                    <a:pt x="3048" y="3810"/>
                  </a:cubicBezTo>
                  <a:cubicBezTo>
                    <a:pt x="95" y="4096"/>
                    <a:pt x="190" y="1905"/>
                    <a:pt x="0" y="0"/>
                  </a:cubicBezTo>
                  <a:close/>
                </a:path>
              </a:pathLst>
            </a:custGeom>
            <a:solidFill>
              <a:srgbClr val="3944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0" name="任意多边形 50">
              <a:extLst>
                <a:ext uri="{FF2B5EF4-FFF2-40B4-BE49-F238E27FC236}">
                  <a16:creationId xmlns:a16="http://schemas.microsoft.com/office/drawing/2014/main" id="{A4046B33-80B6-41D4-9502-B12896AAD357}"/>
                </a:ext>
              </a:extLst>
            </p:cNvPr>
            <p:cNvSpPr/>
            <p:nvPr/>
          </p:nvSpPr>
          <p:spPr>
            <a:xfrm>
              <a:off x="5501163" y="2983115"/>
              <a:ext cx="206083" cy="341263"/>
            </a:xfrm>
            <a:custGeom>
              <a:avLst/>
              <a:gdLst>
                <a:gd name="connsiteX0" fmla="*/ 3429 w 206083"/>
                <a:gd name="connsiteY0" fmla="*/ 108890 h 341263"/>
                <a:gd name="connsiteX1" fmla="*/ 60293 w 206083"/>
                <a:gd name="connsiteY1" fmla="*/ 8211 h 341263"/>
                <a:gd name="connsiteX2" fmla="*/ 76009 w 206083"/>
                <a:gd name="connsiteY2" fmla="*/ 686 h 341263"/>
                <a:gd name="connsiteX3" fmla="*/ 197739 w 206083"/>
                <a:gd name="connsiteY3" fmla="*/ 21546 h 341263"/>
                <a:gd name="connsiteX4" fmla="*/ 205550 w 206083"/>
                <a:gd name="connsiteY4" fmla="*/ 33261 h 341263"/>
                <a:gd name="connsiteX5" fmla="*/ 190309 w 206083"/>
                <a:gd name="connsiteY5" fmla="*/ 145942 h 341263"/>
                <a:gd name="connsiteX6" fmla="*/ 182499 w 206083"/>
                <a:gd name="connsiteY6" fmla="*/ 168326 h 341263"/>
                <a:gd name="connsiteX7" fmla="*/ 131540 w 206083"/>
                <a:gd name="connsiteY7" fmla="*/ 329298 h 341263"/>
                <a:gd name="connsiteX8" fmla="*/ 0 w 206083"/>
                <a:gd name="connsiteY8" fmla="*/ 336728 h 341263"/>
                <a:gd name="connsiteX9" fmla="*/ 3715 w 206083"/>
                <a:gd name="connsiteY9" fmla="*/ 299485 h 341263"/>
                <a:gd name="connsiteX10" fmla="*/ 3429 w 206083"/>
                <a:gd name="connsiteY10" fmla="*/ 108890 h 34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083" h="341263">
                  <a:moveTo>
                    <a:pt x="3429" y="108890"/>
                  </a:moveTo>
                  <a:cubicBezTo>
                    <a:pt x="22479" y="75362"/>
                    <a:pt x="41624" y="41929"/>
                    <a:pt x="60293" y="8211"/>
                  </a:cubicBezTo>
                  <a:cubicBezTo>
                    <a:pt x="64103" y="1353"/>
                    <a:pt x="68008" y="-1410"/>
                    <a:pt x="76009" y="686"/>
                  </a:cubicBezTo>
                  <a:cubicBezTo>
                    <a:pt x="115919" y="11354"/>
                    <a:pt x="156305" y="19450"/>
                    <a:pt x="197739" y="21546"/>
                  </a:cubicBezTo>
                  <a:cubicBezTo>
                    <a:pt x="206216" y="21927"/>
                    <a:pt x="206883" y="25737"/>
                    <a:pt x="205550" y="33261"/>
                  </a:cubicBezTo>
                  <a:cubicBezTo>
                    <a:pt x="198787" y="70599"/>
                    <a:pt x="193453" y="108128"/>
                    <a:pt x="190309" y="145942"/>
                  </a:cubicBezTo>
                  <a:cubicBezTo>
                    <a:pt x="189643" y="153562"/>
                    <a:pt x="185738" y="161087"/>
                    <a:pt x="182499" y="168326"/>
                  </a:cubicBezTo>
                  <a:cubicBezTo>
                    <a:pt x="159067" y="219951"/>
                    <a:pt x="140970" y="273196"/>
                    <a:pt x="131540" y="329298"/>
                  </a:cubicBezTo>
                  <a:cubicBezTo>
                    <a:pt x="88297" y="342538"/>
                    <a:pt x="44387" y="344443"/>
                    <a:pt x="0" y="336728"/>
                  </a:cubicBezTo>
                  <a:cubicBezTo>
                    <a:pt x="1333" y="324250"/>
                    <a:pt x="3715" y="311868"/>
                    <a:pt x="3715" y="299485"/>
                  </a:cubicBezTo>
                  <a:cubicBezTo>
                    <a:pt x="4000" y="235953"/>
                    <a:pt x="3619" y="172422"/>
                    <a:pt x="3429" y="108890"/>
                  </a:cubicBezTo>
                  <a:close/>
                </a:path>
              </a:pathLst>
            </a:custGeom>
            <a:solidFill>
              <a:srgbClr val="FCFD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1" name="任意多边形 51">
              <a:extLst>
                <a:ext uri="{FF2B5EF4-FFF2-40B4-BE49-F238E27FC236}">
                  <a16:creationId xmlns:a16="http://schemas.microsoft.com/office/drawing/2014/main" id="{1B39CC7C-50C7-4570-9EA1-E59A3F54B488}"/>
                </a:ext>
              </a:extLst>
            </p:cNvPr>
            <p:cNvSpPr/>
            <p:nvPr/>
          </p:nvSpPr>
          <p:spPr>
            <a:xfrm>
              <a:off x="5417217" y="3523868"/>
              <a:ext cx="279587" cy="279947"/>
            </a:xfrm>
            <a:custGeom>
              <a:avLst/>
              <a:gdLst>
                <a:gd name="connsiteX0" fmla="*/ 208057 w 279587"/>
                <a:gd name="connsiteY0" fmla="*/ 52387 h 279947"/>
                <a:gd name="connsiteX1" fmla="*/ 207962 w 279587"/>
                <a:gd name="connsiteY1" fmla="*/ 78295 h 279947"/>
                <a:gd name="connsiteX2" fmla="*/ 221582 w 279587"/>
                <a:gd name="connsiteY2" fmla="*/ 104965 h 279947"/>
                <a:gd name="connsiteX3" fmla="*/ 268636 w 279587"/>
                <a:gd name="connsiteY3" fmla="*/ 138493 h 279947"/>
                <a:gd name="connsiteX4" fmla="*/ 262921 w 279587"/>
                <a:gd name="connsiteY4" fmla="*/ 171736 h 279947"/>
                <a:gd name="connsiteX5" fmla="*/ 211581 w 279587"/>
                <a:gd name="connsiteY5" fmla="*/ 187547 h 279947"/>
                <a:gd name="connsiteX6" fmla="*/ 187006 w 279587"/>
                <a:gd name="connsiteY6" fmla="*/ 212598 h 279947"/>
                <a:gd name="connsiteX7" fmla="*/ 171385 w 279587"/>
                <a:gd name="connsiteY7" fmla="*/ 264033 h 279947"/>
                <a:gd name="connsiteX8" fmla="*/ 155764 w 279587"/>
                <a:gd name="connsiteY8" fmla="*/ 279844 h 279947"/>
                <a:gd name="connsiteX9" fmla="*/ 137667 w 279587"/>
                <a:gd name="connsiteY9" fmla="*/ 269748 h 279947"/>
                <a:gd name="connsiteX10" fmla="*/ 125189 w 279587"/>
                <a:gd name="connsiteY10" fmla="*/ 251746 h 279947"/>
                <a:gd name="connsiteX11" fmla="*/ 41560 w 279587"/>
                <a:gd name="connsiteY11" fmla="*/ 209740 h 279947"/>
                <a:gd name="connsiteX12" fmla="*/ 2031 w 279587"/>
                <a:gd name="connsiteY12" fmla="*/ 199739 h 279947"/>
                <a:gd name="connsiteX13" fmla="*/ 17938 w 279587"/>
                <a:gd name="connsiteY13" fmla="*/ 163925 h 279947"/>
                <a:gd name="connsiteX14" fmla="*/ 32416 w 279587"/>
                <a:gd name="connsiteY14" fmla="*/ 68104 h 279947"/>
                <a:gd name="connsiteX15" fmla="*/ 29082 w 279587"/>
                <a:gd name="connsiteY15" fmla="*/ 29337 h 279947"/>
                <a:gd name="connsiteX16" fmla="*/ 67658 w 279587"/>
                <a:gd name="connsiteY16" fmla="*/ 32956 h 279947"/>
                <a:gd name="connsiteX17" fmla="*/ 163861 w 279587"/>
                <a:gd name="connsiteY17" fmla="*/ 18002 h 279947"/>
                <a:gd name="connsiteX18" fmla="*/ 199294 w 279587"/>
                <a:gd name="connsiteY18" fmla="*/ 2381 h 279947"/>
                <a:gd name="connsiteX19" fmla="*/ 208343 w 279587"/>
                <a:gd name="connsiteY19" fmla="*/ 40481 h 279947"/>
                <a:gd name="connsiteX20" fmla="*/ 208438 w 279587"/>
                <a:gd name="connsiteY20" fmla="*/ 52387 h 279947"/>
                <a:gd name="connsiteX21" fmla="*/ 208057 w 279587"/>
                <a:gd name="connsiteY21" fmla="*/ 52387 h 27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587" h="279947">
                  <a:moveTo>
                    <a:pt x="208057" y="52387"/>
                  </a:moveTo>
                  <a:cubicBezTo>
                    <a:pt x="208057" y="61055"/>
                    <a:pt x="208533" y="69723"/>
                    <a:pt x="207962" y="78295"/>
                  </a:cubicBezTo>
                  <a:cubicBezTo>
                    <a:pt x="207104" y="90202"/>
                    <a:pt x="211676" y="98393"/>
                    <a:pt x="221582" y="104965"/>
                  </a:cubicBezTo>
                  <a:cubicBezTo>
                    <a:pt x="237584" y="115633"/>
                    <a:pt x="253396" y="126778"/>
                    <a:pt x="268636" y="138493"/>
                  </a:cubicBezTo>
                  <a:cubicBezTo>
                    <a:pt x="285114" y="151162"/>
                    <a:pt x="282828" y="164782"/>
                    <a:pt x="262921" y="171736"/>
                  </a:cubicBezTo>
                  <a:cubicBezTo>
                    <a:pt x="246062" y="177641"/>
                    <a:pt x="228917" y="183166"/>
                    <a:pt x="211581" y="187547"/>
                  </a:cubicBezTo>
                  <a:cubicBezTo>
                    <a:pt x="197675" y="191071"/>
                    <a:pt x="190340" y="198691"/>
                    <a:pt x="187006" y="212598"/>
                  </a:cubicBezTo>
                  <a:cubicBezTo>
                    <a:pt x="182720" y="229933"/>
                    <a:pt x="176719" y="246888"/>
                    <a:pt x="171385" y="264033"/>
                  </a:cubicBezTo>
                  <a:cubicBezTo>
                    <a:pt x="168909" y="271939"/>
                    <a:pt x="165480" y="278892"/>
                    <a:pt x="155764" y="279844"/>
                  </a:cubicBezTo>
                  <a:cubicBezTo>
                    <a:pt x="147287" y="280702"/>
                    <a:pt x="142048" y="276130"/>
                    <a:pt x="137667" y="269748"/>
                  </a:cubicBezTo>
                  <a:cubicBezTo>
                    <a:pt x="133571" y="263747"/>
                    <a:pt x="129380" y="257746"/>
                    <a:pt x="125189" y="251746"/>
                  </a:cubicBezTo>
                  <a:cubicBezTo>
                    <a:pt x="94900" y="208597"/>
                    <a:pt x="94900" y="208883"/>
                    <a:pt x="41560" y="209740"/>
                  </a:cubicBezTo>
                  <a:cubicBezTo>
                    <a:pt x="27748" y="209931"/>
                    <a:pt x="10127" y="216694"/>
                    <a:pt x="2031" y="199739"/>
                  </a:cubicBezTo>
                  <a:cubicBezTo>
                    <a:pt x="-5589" y="183832"/>
                    <a:pt x="10127" y="174498"/>
                    <a:pt x="17938" y="163925"/>
                  </a:cubicBezTo>
                  <a:cubicBezTo>
                    <a:pt x="50227" y="120110"/>
                    <a:pt x="50037" y="120491"/>
                    <a:pt x="32416" y="68104"/>
                  </a:cubicBezTo>
                  <a:cubicBezTo>
                    <a:pt x="28320" y="55816"/>
                    <a:pt x="16128" y="42386"/>
                    <a:pt x="29082" y="29337"/>
                  </a:cubicBezTo>
                  <a:cubicBezTo>
                    <a:pt x="42227" y="16097"/>
                    <a:pt x="56609" y="27527"/>
                    <a:pt x="67658" y="32956"/>
                  </a:cubicBezTo>
                  <a:cubicBezTo>
                    <a:pt x="104139" y="51244"/>
                    <a:pt x="134905" y="48196"/>
                    <a:pt x="163861" y="18002"/>
                  </a:cubicBezTo>
                  <a:cubicBezTo>
                    <a:pt x="172433" y="9049"/>
                    <a:pt x="183197" y="-5810"/>
                    <a:pt x="199294" y="2381"/>
                  </a:cubicBezTo>
                  <a:cubicBezTo>
                    <a:pt x="215391" y="10573"/>
                    <a:pt x="206438" y="27432"/>
                    <a:pt x="208343" y="40481"/>
                  </a:cubicBezTo>
                  <a:cubicBezTo>
                    <a:pt x="208914" y="44386"/>
                    <a:pt x="208438" y="48482"/>
                    <a:pt x="208438" y="52387"/>
                  </a:cubicBezTo>
                  <a:cubicBezTo>
                    <a:pt x="208247" y="52387"/>
                    <a:pt x="208152" y="52387"/>
                    <a:pt x="208057" y="52387"/>
                  </a:cubicBezTo>
                  <a:close/>
                </a:path>
              </a:pathLst>
            </a:custGeom>
            <a:solidFill>
              <a:srgbClr val="FCFD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2" name="任意多边形 52">
              <a:extLst>
                <a:ext uri="{FF2B5EF4-FFF2-40B4-BE49-F238E27FC236}">
                  <a16:creationId xmlns:a16="http://schemas.microsoft.com/office/drawing/2014/main" id="{B4B7C27A-D65B-4142-8559-0AE4044ED320}"/>
                </a:ext>
              </a:extLst>
            </p:cNvPr>
            <p:cNvSpPr/>
            <p:nvPr/>
          </p:nvSpPr>
          <p:spPr>
            <a:xfrm>
              <a:off x="5802040" y="3747866"/>
              <a:ext cx="222898" cy="227855"/>
            </a:xfrm>
            <a:custGeom>
              <a:avLst/>
              <a:gdLst>
                <a:gd name="connsiteX0" fmla="*/ 193185 w 222898"/>
                <a:gd name="connsiteY0" fmla="*/ 179671 h 227855"/>
                <a:gd name="connsiteX1" fmla="*/ 110794 w 222898"/>
                <a:gd name="connsiteY1" fmla="*/ 216533 h 227855"/>
                <a:gd name="connsiteX2" fmla="*/ 91363 w 222898"/>
                <a:gd name="connsiteY2" fmla="*/ 227296 h 227855"/>
                <a:gd name="connsiteX3" fmla="*/ 79457 w 222898"/>
                <a:gd name="connsiteY3" fmla="*/ 208341 h 227855"/>
                <a:gd name="connsiteX4" fmla="*/ 17449 w 222898"/>
                <a:gd name="connsiteY4" fmla="*/ 136142 h 227855"/>
                <a:gd name="connsiteX5" fmla="*/ 113 w 222898"/>
                <a:gd name="connsiteY5" fmla="*/ 121950 h 227855"/>
                <a:gd name="connsiteX6" fmla="*/ 13925 w 222898"/>
                <a:gd name="connsiteY6" fmla="*/ 104424 h 227855"/>
                <a:gd name="connsiteX7" fmla="*/ 63454 w 222898"/>
                <a:gd name="connsiteY7" fmla="*/ 21175 h 227855"/>
                <a:gd name="connsiteX8" fmla="*/ 73075 w 222898"/>
                <a:gd name="connsiteY8" fmla="*/ 1077 h 227855"/>
                <a:gd name="connsiteX9" fmla="*/ 92315 w 222898"/>
                <a:gd name="connsiteY9" fmla="*/ 8316 h 227855"/>
                <a:gd name="connsiteX10" fmla="*/ 93839 w 222898"/>
                <a:gd name="connsiteY10" fmla="*/ 9650 h 227855"/>
                <a:gd name="connsiteX11" fmla="*/ 186041 w 222898"/>
                <a:gd name="connsiteY11" fmla="*/ 31653 h 227855"/>
                <a:gd name="connsiteX12" fmla="*/ 208235 w 222898"/>
                <a:gd name="connsiteY12" fmla="*/ 33177 h 227855"/>
                <a:gd name="connsiteX13" fmla="*/ 207568 w 222898"/>
                <a:gd name="connsiteY13" fmla="*/ 55656 h 227855"/>
                <a:gd name="connsiteX14" fmla="*/ 215188 w 222898"/>
                <a:gd name="connsiteY14" fmla="*/ 150810 h 227855"/>
                <a:gd name="connsiteX15" fmla="*/ 220236 w 222898"/>
                <a:gd name="connsiteY15" fmla="*/ 174242 h 227855"/>
                <a:gd name="connsiteX16" fmla="*/ 193185 w 222898"/>
                <a:gd name="connsiteY16" fmla="*/ 179671 h 2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898" h="227855">
                  <a:moveTo>
                    <a:pt x="193185" y="179671"/>
                  </a:moveTo>
                  <a:cubicBezTo>
                    <a:pt x="156704" y="163002"/>
                    <a:pt x="131368" y="183672"/>
                    <a:pt x="110794" y="216533"/>
                  </a:cubicBezTo>
                  <a:cubicBezTo>
                    <a:pt x="106698" y="223105"/>
                    <a:pt x="101174" y="229868"/>
                    <a:pt x="91363" y="227296"/>
                  </a:cubicBezTo>
                  <a:cubicBezTo>
                    <a:pt x="81552" y="224724"/>
                    <a:pt x="79742" y="215485"/>
                    <a:pt x="79457" y="208341"/>
                  </a:cubicBezTo>
                  <a:cubicBezTo>
                    <a:pt x="77933" y="167384"/>
                    <a:pt x="56978" y="144238"/>
                    <a:pt x="17449" y="136142"/>
                  </a:cubicBezTo>
                  <a:cubicBezTo>
                    <a:pt x="9734" y="134523"/>
                    <a:pt x="1256" y="131570"/>
                    <a:pt x="113" y="121950"/>
                  </a:cubicBezTo>
                  <a:cubicBezTo>
                    <a:pt x="-1030" y="112234"/>
                    <a:pt x="6686" y="107281"/>
                    <a:pt x="13925" y="104424"/>
                  </a:cubicBezTo>
                  <a:cubicBezTo>
                    <a:pt x="52215" y="89374"/>
                    <a:pt x="69932" y="62799"/>
                    <a:pt x="63454" y="21175"/>
                  </a:cubicBezTo>
                  <a:cubicBezTo>
                    <a:pt x="62216" y="13174"/>
                    <a:pt x="64407" y="4792"/>
                    <a:pt x="73075" y="1077"/>
                  </a:cubicBezTo>
                  <a:cubicBezTo>
                    <a:pt x="81457" y="-2542"/>
                    <a:pt x="86695" y="3744"/>
                    <a:pt x="92315" y="8316"/>
                  </a:cubicBezTo>
                  <a:cubicBezTo>
                    <a:pt x="92792" y="8697"/>
                    <a:pt x="93458" y="9078"/>
                    <a:pt x="93839" y="9650"/>
                  </a:cubicBezTo>
                  <a:cubicBezTo>
                    <a:pt x="118604" y="41940"/>
                    <a:pt x="149275" y="48798"/>
                    <a:pt x="186041" y="31653"/>
                  </a:cubicBezTo>
                  <a:cubicBezTo>
                    <a:pt x="193090" y="28414"/>
                    <a:pt x="201948" y="25557"/>
                    <a:pt x="208235" y="33177"/>
                  </a:cubicBezTo>
                  <a:cubicBezTo>
                    <a:pt x="214045" y="40225"/>
                    <a:pt x="212140" y="48702"/>
                    <a:pt x="207568" y="55656"/>
                  </a:cubicBezTo>
                  <a:cubicBezTo>
                    <a:pt x="185470" y="89469"/>
                    <a:pt x="187661" y="120807"/>
                    <a:pt x="215188" y="150810"/>
                  </a:cubicBezTo>
                  <a:cubicBezTo>
                    <a:pt x="220808" y="156906"/>
                    <a:pt x="226332" y="165003"/>
                    <a:pt x="220236" y="174242"/>
                  </a:cubicBezTo>
                  <a:cubicBezTo>
                    <a:pt x="214616" y="182338"/>
                    <a:pt x="205758" y="178909"/>
                    <a:pt x="193185" y="179671"/>
                  </a:cubicBezTo>
                  <a:close/>
                </a:path>
              </a:pathLst>
            </a:custGeom>
            <a:solidFill>
              <a:srgbClr val="FCFD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3" name="任意多边形 53">
              <a:extLst>
                <a:ext uri="{FF2B5EF4-FFF2-40B4-BE49-F238E27FC236}">
                  <a16:creationId xmlns:a16="http://schemas.microsoft.com/office/drawing/2014/main" id="{F9E984C3-911B-4013-84A6-8ECE009D56C2}"/>
                </a:ext>
              </a:extLst>
            </p:cNvPr>
            <p:cNvSpPr/>
            <p:nvPr/>
          </p:nvSpPr>
          <p:spPr>
            <a:xfrm>
              <a:off x="5863601" y="3350085"/>
              <a:ext cx="196407" cy="196631"/>
            </a:xfrm>
            <a:custGeom>
              <a:avLst/>
              <a:gdLst>
                <a:gd name="connsiteX0" fmla="*/ 47899 w 196407"/>
                <a:gd name="connsiteY0" fmla="*/ 155781 h 196631"/>
                <a:gd name="connsiteX1" fmla="*/ 25325 w 196407"/>
                <a:gd name="connsiteY1" fmla="*/ 111204 h 196631"/>
                <a:gd name="connsiteX2" fmla="*/ 7799 w 196407"/>
                <a:gd name="connsiteY2" fmla="*/ 98059 h 196631"/>
                <a:gd name="connsiteX3" fmla="*/ 12656 w 196407"/>
                <a:gd name="connsiteY3" fmla="*/ 73675 h 196631"/>
                <a:gd name="connsiteX4" fmla="*/ 16562 w 196407"/>
                <a:gd name="connsiteY4" fmla="*/ 72723 h 196631"/>
                <a:gd name="connsiteX5" fmla="*/ 76188 w 196407"/>
                <a:gd name="connsiteY5" fmla="*/ 15477 h 196631"/>
                <a:gd name="connsiteX6" fmla="*/ 87237 w 196407"/>
                <a:gd name="connsiteY6" fmla="*/ 333 h 196631"/>
                <a:gd name="connsiteX7" fmla="*/ 104001 w 196407"/>
                <a:gd name="connsiteY7" fmla="*/ 11763 h 196631"/>
                <a:gd name="connsiteX8" fmla="*/ 106097 w 196407"/>
                <a:gd name="connsiteY8" fmla="*/ 15096 h 196631"/>
                <a:gd name="connsiteX9" fmla="*/ 170486 w 196407"/>
                <a:gd name="connsiteY9" fmla="*/ 51196 h 196631"/>
                <a:gd name="connsiteX10" fmla="*/ 195251 w 196407"/>
                <a:gd name="connsiteY10" fmla="*/ 59197 h 196631"/>
                <a:gd name="connsiteX11" fmla="*/ 185631 w 196407"/>
                <a:gd name="connsiteY11" fmla="*/ 81581 h 196631"/>
                <a:gd name="connsiteX12" fmla="*/ 184392 w 196407"/>
                <a:gd name="connsiteY12" fmla="*/ 83105 h 196631"/>
                <a:gd name="connsiteX13" fmla="*/ 171629 w 196407"/>
                <a:gd name="connsiteY13" fmla="*/ 150066 h 196631"/>
                <a:gd name="connsiteX14" fmla="*/ 176106 w 196407"/>
                <a:gd name="connsiteY14" fmla="*/ 165306 h 196631"/>
                <a:gd name="connsiteX15" fmla="*/ 160580 w 196407"/>
                <a:gd name="connsiteY15" fmla="*/ 180260 h 196631"/>
                <a:gd name="connsiteX16" fmla="*/ 65615 w 196407"/>
                <a:gd name="connsiteY16" fmla="*/ 192738 h 196631"/>
                <a:gd name="connsiteX17" fmla="*/ 46565 w 196407"/>
                <a:gd name="connsiteY17" fmla="*/ 182832 h 196631"/>
                <a:gd name="connsiteX18" fmla="*/ 47899 w 196407"/>
                <a:gd name="connsiteY18" fmla="*/ 155781 h 19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407" h="196631">
                  <a:moveTo>
                    <a:pt x="47899" y="155781"/>
                  </a:moveTo>
                  <a:cubicBezTo>
                    <a:pt x="54090" y="136540"/>
                    <a:pt x="44280" y="121871"/>
                    <a:pt x="25325" y="111204"/>
                  </a:cubicBezTo>
                  <a:cubicBezTo>
                    <a:pt x="19038" y="107584"/>
                    <a:pt x="13228" y="102917"/>
                    <a:pt x="7799" y="98059"/>
                  </a:cubicBezTo>
                  <a:cubicBezTo>
                    <a:pt x="-4107" y="87391"/>
                    <a:pt x="-2298" y="79200"/>
                    <a:pt x="12656" y="73675"/>
                  </a:cubicBezTo>
                  <a:cubicBezTo>
                    <a:pt x="13895" y="73199"/>
                    <a:pt x="15228" y="72818"/>
                    <a:pt x="16562" y="72723"/>
                  </a:cubicBezTo>
                  <a:cubicBezTo>
                    <a:pt x="51804" y="69579"/>
                    <a:pt x="70854" y="49767"/>
                    <a:pt x="76188" y="15477"/>
                  </a:cubicBezTo>
                  <a:cubicBezTo>
                    <a:pt x="77236" y="8810"/>
                    <a:pt x="79617" y="1952"/>
                    <a:pt x="87237" y="333"/>
                  </a:cubicBezTo>
                  <a:cubicBezTo>
                    <a:pt x="96286" y="-1668"/>
                    <a:pt x="99906" y="5762"/>
                    <a:pt x="104001" y="11763"/>
                  </a:cubicBezTo>
                  <a:cubicBezTo>
                    <a:pt x="104763" y="12810"/>
                    <a:pt x="105621" y="13953"/>
                    <a:pt x="106097" y="15096"/>
                  </a:cubicBezTo>
                  <a:cubicBezTo>
                    <a:pt x="118384" y="43576"/>
                    <a:pt x="139053" y="56149"/>
                    <a:pt x="170486" y="51196"/>
                  </a:cubicBezTo>
                  <a:cubicBezTo>
                    <a:pt x="178963" y="49863"/>
                    <a:pt x="190393" y="48529"/>
                    <a:pt x="195251" y="59197"/>
                  </a:cubicBezTo>
                  <a:cubicBezTo>
                    <a:pt x="199823" y="69198"/>
                    <a:pt x="189631" y="74437"/>
                    <a:pt x="185631" y="81581"/>
                  </a:cubicBezTo>
                  <a:cubicBezTo>
                    <a:pt x="185345" y="82152"/>
                    <a:pt x="184869" y="82724"/>
                    <a:pt x="184392" y="83105"/>
                  </a:cubicBezTo>
                  <a:cubicBezTo>
                    <a:pt x="163152" y="102155"/>
                    <a:pt x="157532" y="124158"/>
                    <a:pt x="171629" y="150066"/>
                  </a:cubicBezTo>
                  <a:cubicBezTo>
                    <a:pt x="174105" y="154638"/>
                    <a:pt x="175344" y="160067"/>
                    <a:pt x="176106" y="165306"/>
                  </a:cubicBezTo>
                  <a:cubicBezTo>
                    <a:pt x="178011" y="177402"/>
                    <a:pt x="171153" y="186165"/>
                    <a:pt x="160580" y="180260"/>
                  </a:cubicBezTo>
                  <a:cubicBezTo>
                    <a:pt x="125052" y="160448"/>
                    <a:pt x="94762" y="164639"/>
                    <a:pt x="65615" y="192738"/>
                  </a:cubicBezTo>
                  <a:cubicBezTo>
                    <a:pt x="56853" y="201120"/>
                    <a:pt x="47708" y="195119"/>
                    <a:pt x="46565" y="182832"/>
                  </a:cubicBezTo>
                  <a:cubicBezTo>
                    <a:pt x="45899" y="174926"/>
                    <a:pt x="47328" y="166830"/>
                    <a:pt x="47899" y="155781"/>
                  </a:cubicBezTo>
                  <a:close/>
                </a:path>
              </a:pathLst>
            </a:custGeom>
            <a:solidFill>
              <a:srgbClr val="FCFD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4" name="任意多边形 54">
              <a:extLst>
                <a:ext uri="{FF2B5EF4-FFF2-40B4-BE49-F238E27FC236}">
                  <a16:creationId xmlns:a16="http://schemas.microsoft.com/office/drawing/2014/main" id="{14CAF015-8E25-4213-B0EA-EDCDD70C9AD4}"/>
                </a:ext>
              </a:extLst>
            </p:cNvPr>
            <p:cNvSpPr/>
            <p:nvPr/>
          </p:nvSpPr>
          <p:spPr>
            <a:xfrm>
              <a:off x="5360384" y="3092004"/>
              <a:ext cx="144557" cy="227837"/>
            </a:xfrm>
            <a:custGeom>
              <a:avLst/>
              <a:gdLst>
                <a:gd name="connsiteX0" fmla="*/ 144209 w 144557"/>
                <a:gd name="connsiteY0" fmla="*/ 0 h 227837"/>
                <a:gd name="connsiteX1" fmla="*/ 144494 w 144557"/>
                <a:gd name="connsiteY1" fmla="*/ 190595 h 227837"/>
                <a:gd name="connsiteX2" fmla="*/ 140779 w 144557"/>
                <a:gd name="connsiteY2" fmla="*/ 227838 h 227837"/>
                <a:gd name="connsiteX3" fmla="*/ 0 w 144557"/>
                <a:gd name="connsiteY3" fmla="*/ 184118 h 227837"/>
                <a:gd name="connsiteX4" fmla="*/ 144209 w 144557"/>
                <a:gd name="connsiteY4" fmla="*/ 0 h 22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57" h="227837">
                  <a:moveTo>
                    <a:pt x="144209" y="0"/>
                  </a:moveTo>
                  <a:cubicBezTo>
                    <a:pt x="144399" y="63532"/>
                    <a:pt x="144685" y="127064"/>
                    <a:pt x="144494" y="190595"/>
                  </a:cubicBezTo>
                  <a:cubicBezTo>
                    <a:pt x="144494" y="203073"/>
                    <a:pt x="142018" y="215456"/>
                    <a:pt x="140779" y="227838"/>
                  </a:cubicBezTo>
                  <a:cubicBezTo>
                    <a:pt x="90392" y="224409"/>
                    <a:pt x="43815" y="208788"/>
                    <a:pt x="0" y="184118"/>
                  </a:cubicBezTo>
                  <a:cubicBezTo>
                    <a:pt x="53150" y="126683"/>
                    <a:pt x="100775" y="64961"/>
                    <a:pt x="144209" y="0"/>
                  </a:cubicBezTo>
                  <a:close/>
                </a:path>
              </a:pathLst>
            </a:custGeom>
            <a:solidFill>
              <a:srgbClr val="4D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5" name="任意多边形 55">
              <a:extLst>
                <a:ext uri="{FF2B5EF4-FFF2-40B4-BE49-F238E27FC236}">
                  <a16:creationId xmlns:a16="http://schemas.microsoft.com/office/drawing/2014/main" id="{07CF7CAF-757B-428B-A4CE-53C0CAB7A358}"/>
                </a:ext>
              </a:extLst>
            </p:cNvPr>
            <p:cNvSpPr/>
            <p:nvPr/>
          </p:nvSpPr>
          <p:spPr>
            <a:xfrm>
              <a:off x="6498335" y="3020091"/>
              <a:ext cx="614172" cy="575024"/>
            </a:xfrm>
            <a:custGeom>
              <a:avLst/>
              <a:gdLst>
                <a:gd name="connsiteX0" fmla="*/ 0 w 614172"/>
                <a:gd name="connsiteY0" fmla="*/ 0 h 575024"/>
                <a:gd name="connsiteX1" fmla="*/ 102775 w 614172"/>
                <a:gd name="connsiteY1" fmla="*/ 21907 h 575024"/>
                <a:gd name="connsiteX2" fmla="*/ 122587 w 614172"/>
                <a:gd name="connsiteY2" fmla="*/ 62198 h 575024"/>
                <a:gd name="connsiteX3" fmla="*/ 119253 w 614172"/>
                <a:gd name="connsiteY3" fmla="*/ 71533 h 575024"/>
                <a:gd name="connsiteX4" fmla="*/ 112967 w 614172"/>
                <a:gd name="connsiteY4" fmla="*/ 108013 h 575024"/>
                <a:gd name="connsiteX5" fmla="*/ 152210 w 614172"/>
                <a:gd name="connsiteY5" fmla="*/ 114205 h 575024"/>
                <a:gd name="connsiteX6" fmla="*/ 263652 w 614172"/>
                <a:gd name="connsiteY6" fmla="*/ 70104 h 575024"/>
                <a:gd name="connsiteX7" fmla="*/ 277368 w 614172"/>
                <a:gd name="connsiteY7" fmla="*/ 63627 h 575024"/>
                <a:gd name="connsiteX8" fmla="*/ 312039 w 614172"/>
                <a:gd name="connsiteY8" fmla="*/ 203454 h 575024"/>
                <a:gd name="connsiteX9" fmla="*/ 334899 w 614172"/>
                <a:gd name="connsiteY9" fmla="*/ 232600 h 575024"/>
                <a:gd name="connsiteX10" fmla="*/ 614172 w 614172"/>
                <a:gd name="connsiteY10" fmla="*/ 371761 h 575024"/>
                <a:gd name="connsiteX11" fmla="*/ 593122 w 614172"/>
                <a:gd name="connsiteY11" fmla="*/ 439960 h 575024"/>
                <a:gd name="connsiteX12" fmla="*/ 568928 w 614172"/>
                <a:gd name="connsiteY12" fmla="*/ 575024 h 575024"/>
                <a:gd name="connsiteX13" fmla="*/ 28670 w 614172"/>
                <a:gd name="connsiteY13" fmla="*/ 298513 h 575024"/>
                <a:gd name="connsiteX14" fmla="*/ 8763 w 614172"/>
                <a:gd name="connsiteY14" fmla="*/ 243649 h 575024"/>
                <a:gd name="connsiteX15" fmla="*/ 0 w 614172"/>
                <a:gd name="connsiteY15" fmla="*/ 0 h 57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4172" h="575024">
                  <a:moveTo>
                    <a:pt x="0" y="0"/>
                  </a:moveTo>
                  <a:cubicBezTo>
                    <a:pt x="34766" y="4858"/>
                    <a:pt x="69342" y="11239"/>
                    <a:pt x="102775" y="21907"/>
                  </a:cubicBezTo>
                  <a:cubicBezTo>
                    <a:pt x="124016" y="28765"/>
                    <a:pt x="129159" y="41053"/>
                    <a:pt x="122587" y="62198"/>
                  </a:cubicBezTo>
                  <a:cubicBezTo>
                    <a:pt x="121634" y="65341"/>
                    <a:pt x="120491" y="68485"/>
                    <a:pt x="119253" y="71533"/>
                  </a:cubicBezTo>
                  <a:cubicBezTo>
                    <a:pt x="114300" y="83248"/>
                    <a:pt x="102203" y="94488"/>
                    <a:pt x="112967" y="108013"/>
                  </a:cubicBezTo>
                  <a:cubicBezTo>
                    <a:pt x="123444" y="121158"/>
                    <a:pt x="138875" y="115729"/>
                    <a:pt x="152210" y="114205"/>
                  </a:cubicBezTo>
                  <a:cubicBezTo>
                    <a:pt x="193167" y="109538"/>
                    <a:pt x="230696" y="95440"/>
                    <a:pt x="263652" y="70104"/>
                  </a:cubicBezTo>
                  <a:cubicBezTo>
                    <a:pt x="267653" y="66961"/>
                    <a:pt x="270986" y="62008"/>
                    <a:pt x="277368" y="63627"/>
                  </a:cubicBezTo>
                  <a:cubicBezTo>
                    <a:pt x="299657" y="107537"/>
                    <a:pt x="310896" y="154400"/>
                    <a:pt x="312039" y="203454"/>
                  </a:cubicBezTo>
                  <a:cubicBezTo>
                    <a:pt x="312420" y="220123"/>
                    <a:pt x="318421" y="228409"/>
                    <a:pt x="334899" y="232600"/>
                  </a:cubicBezTo>
                  <a:cubicBezTo>
                    <a:pt x="437864" y="258985"/>
                    <a:pt x="530924" y="305657"/>
                    <a:pt x="614172" y="371761"/>
                  </a:cubicBezTo>
                  <a:cubicBezTo>
                    <a:pt x="607124" y="394525"/>
                    <a:pt x="600170" y="417195"/>
                    <a:pt x="593122" y="439960"/>
                  </a:cubicBezTo>
                  <a:cubicBezTo>
                    <a:pt x="579596" y="484060"/>
                    <a:pt x="576548" y="529971"/>
                    <a:pt x="568928" y="575024"/>
                  </a:cubicBezTo>
                  <a:cubicBezTo>
                    <a:pt x="359188" y="540830"/>
                    <a:pt x="178784" y="449485"/>
                    <a:pt x="28670" y="298513"/>
                  </a:cubicBezTo>
                  <a:cubicBezTo>
                    <a:pt x="12763" y="282607"/>
                    <a:pt x="4763" y="268319"/>
                    <a:pt x="8763" y="243649"/>
                  </a:cubicBezTo>
                  <a:cubicBezTo>
                    <a:pt x="22003" y="162211"/>
                    <a:pt x="16764" y="80677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6" name="任意多边形 56">
              <a:extLst>
                <a:ext uri="{FF2B5EF4-FFF2-40B4-BE49-F238E27FC236}">
                  <a16:creationId xmlns:a16="http://schemas.microsoft.com/office/drawing/2014/main" id="{C9E2635D-A5EB-41FD-B02D-7547341AF6AC}"/>
                </a:ext>
              </a:extLst>
            </p:cNvPr>
            <p:cNvSpPr/>
            <p:nvPr/>
          </p:nvSpPr>
          <p:spPr>
            <a:xfrm>
              <a:off x="7148702" y="3619499"/>
              <a:ext cx="107997" cy="181491"/>
            </a:xfrm>
            <a:custGeom>
              <a:avLst/>
              <a:gdLst>
                <a:gd name="connsiteX0" fmla="*/ 94489 w 107997"/>
                <a:gd name="connsiteY0" fmla="*/ 0 h 181491"/>
                <a:gd name="connsiteX1" fmla="*/ 104775 w 107997"/>
                <a:gd name="connsiteY1" fmla="*/ 100679 h 181491"/>
                <a:gd name="connsiteX2" fmla="*/ 87916 w 107997"/>
                <a:gd name="connsiteY2" fmla="*/ 157543 h 181491"/>
                <a:gd name="connsiteX3" fmla="*/ 16098 w 107997"/>
                <a:gd name="connsiteY3" fmla="*/ 158496 h 181491"/>
                <a:gd name="connsiteX4" fmla="*/ 286 w 107997"/>
                <a:gd name="connsiteY4" fmla="*/ 85534 h 181491"/>
                <a:gd name="connsiteX5" fmla="*/ 6763 w 107997"/>
                <a:gd name="connsiteY5" fmla="*/ 24098 h 181491"/>
                <a:gd name="connsiteX6" fmla="*/ 66485 w 107997"/>
                <a:gd name="connsiteY6" fmla="*/ 24860 h 181491"/>
                <a:gd name="connsiteX7" fmla="*/ 94489 w 107997"/>
                <a:gd name="connsiteY7" fmla="*/ 0 h 18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97" h="181491">
                  <a:moveTo>
                    <a:pt x="94489" y="0"/>
                  </a:moveTo>
                  <a:cubicBezTo>
                    <a:pt x="114300" y="31813"/>
                    <a:pt x="107157" y="66770"/>
                    <a:pt x="104775" y="100679"/>
                  </a:cubicBezTo>
                  <a:cubicBezTo>
                    <a:pt x="103347" y="120491"/>
                    <a:pt x="98394" y="140017"/>
                    <a:pt x="87916" y="157543"/>
                  </a:cubicBezTo>
                  <a:cubicBezTo>
                    <a:pt x="69152" y="188881"/>
                    <a:pt x="35148" y="189738"/>
                    <a:pt x="16098" y="158496"/>
                  </a:cubicBezTo>
                  <a:cubicBezTo>
                    <a:pt x="2572" y="136208"/>
                    <a:pt x="-1143" y="111062"/>
                    <a:pt x="286" y="85534"/>
                  </a:cubicBezTo>
                  <a:cubicBezTo>
                    <a:pt x="1524" y="64961"/>
                    <a:pt x="4573" y="44577"/>
                    <a:pt x="6763" y="24098"/>
                  </a:cubicBezTo>
                  <a:cubicBezTo>
                    <a:pt x="26671" y="24289"/>
                    <a:pt x="46673" y="23527"/>
                    <a:pt x="66485" y="24860"/>
                  </a:cubicBezTo>
                  <a:cubicBezTo>
                    <a:pt x="85345" y="26003"/>
                    <a:pt x="93726" y="17907"/>
                    <a:pt x="94489" y="0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7" name="任意多边形 57">
              <a:extLst>
                <a:ext uri="{FF2B5EF4-FFF2-40B4-BE49-F238E27FC236}">
                  <a16:creationId xmlns:a16="http://schemas.microsoft.com/office/drawing/2014/main" id="{233AA862-ABA8-4E81-A52D-AA8CA4F98BEB}"/>
                </a:ext>
              </a:extLst>
            </p:cNvPr>
            <p:cNvSpPr/>
            <p:nvPr/>
          </p:nvSpPr>
          <p:spPr>
            <a:xfrm>
              <a:off x="7067264" y="3391852"/>
              <a:ext cx="88201" cy="211169"/>
            </a:xfrm>
            <a:custGeom>
              <a:avLst/>
              <a:gdLst>
                <a:gd name="connsiteX0" fmla="*/ 0 w 88201"/>
                <a:gd name="connsiteY0" fmla="*/ 203263 h 211169"/>
                <a:gd name="connsiteX1" fmla="*/ 24194 w 88201"/>
                <a:gd name="connsiteY1" fmla="*/ 68199 h 211169"/>
                <a:gd name="connsiteX2" fmla="*/ 45244 w 88201"/>
                <a:gd name="connsiteY2" fmla="*/ 0 h 211169"/>
                <a:gd name="connsiteX3" fmla="*/ 88202 w 88201"/>
                <a:gd name="connsiteY3" fmla="*/ 39719 h 211169"/>
                <a:gd name="connsiteX4" fmla="*/ 55721 w 88201"/>
                <a:gd name="connsiteY4" fmla="*/ 191357 h 211169"/>
                <a:gd name="connsiteX5" fmla="*/ 56102 w 88201"/>
                <a:gd name="connsiteY5" fmla="*/ 211169 h 211169"/>
                <a:gd name="connsiteX6" fmla="*/ 0 w 88201"/>
                <a:gd name="connsiteY6" fmla="*/ 203263 h 21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01" h="211169">
                  <a:moveTo>
                    <a:pt x="0" y="203263"/>
                  </a:moveTo>
                  <a:cubicBezTo>
                    <a:pt x="7715" y="158115"/>
                    <a:pt x="10668" y="112204"/>
                    <a:pt x="24194" y="68199"/>
                  </a:cubicBezTo>
                  <a:cubicBezTo>
                    <a:pt x="31147" y="45434"/>
                    <a:pt x="38195" y="22765"/>
                    <a:pt x="45244" y="0"/>
                  </a:cubicBezTo>
                  <a:cubicBezTo>
                    <a:pt x="59246" y="13621"/>
                    <a:pt x="77057" y="23146"/>
                    <a:pt x="88202" y="39719"/>
                  </a:cubicBezTo>
                  <a:cubicBezTo>
                    <a:pt x="70771" y="88868"/>
                    <a:pt x="59912" y="139351"/>
                    <a:pt x="55721" y="191357"/>
                  </a:cubicBezTo>
                  <a:cubicBezTo>
                    <a:pt x="55150" y="197929"/>
                    <a:pt x="55912" y="204597"/>
                    <a:pt x="56102" y="211169"/>
                  </a:cubicBezTo>
                  <a:cubicBezTo>
                    <a:pt x="37433" y="208502"/>
                    <a:pt x="18669" y="205930"/>
                    <a:pt x="0" y="203263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8" name="任意多边形 58">
              <a:extLst>
                <a:ext uri="{FF2B5EF4-FFF2-40B4-BE49-F238E27FC236}">
                  <a16:creationId xmlns:a16="http://schemas.microsoft.com/office/drawing/2014/main" id="{ABBA2693-8C15-400F-BD0B-B953FB4E8A3C}"/>
                </a:ext>
              </a:extLst>
            </p:cNvPr>
            <p:cNvSpPr/>
            <p:nvPr/>
          </p:nvSpPr>
          <p:spPr>
            <a:xfrm>
              <a:off x="7173849" y="3591243"/>
              <a:ext cx="58959" cy="16725"/>
            </a:xfrm>
            <a:custGeom>
              <a:avLst/>
              <a:gdLst>
                <a:gd name="connsiteX0" fmla="*/ 0 w 58959"/>
                <a:gd name="connsiteY0" fmla="*/ 14826 h 16725"/>
                <a:gd name="connsiteX1" fmla="*/ 58960 w 58959"/>
                <a:gd name="connsiteY1" fmla="*/ 13969 h 16725"/>
                <a:gd name="connsiteX2" fmla="*/ 0 w 58959"/>
                <a:gd name="connsiteY2" fmla="*/ 14826 h 1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59" h="16725">
                  <a:moveTo>
                    <a:pt x="0" y="14826"/>
                  </a:moveTo>
                  <a:cubicBezTo>
                    <a:pt x="22670" y="-4700"/>
                    <a:pt x="39624" y="-4891"/>
                    <a:pt x="58960" y="13969"/>
                  </a:cubicBezTo>
                  <a:cubicBezTo>
                    <a:pt x="39433" y="18731"/>
                    <a:pt x="19717" y="16159"/>
                    <a:pt x="0" y="14826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19" name="任意多边形 59">
              <a:extLst>
                <a:ext uri="{FF2B5EF4-FFF2-40B4-BE49-F238E27FC236}">
                  <a16:creationId xmlns:a16="http://schemas.microsoft.com/office/drawing/2014/main" id="{CE5AA772-CFDB-496B-B753-E79D0ED3F85C}"/>
                </a:ext>
              </a:extLst>
            </p:cNvPr>
            <p:cNvSpPr/>
            <p:nvPr/>
          </p:nvSpPr>
          <p:spPr>
            <a:xfrm>
              <a:off x="7232861" y="3605878"/>
              <a:ext cx="5864" cy="6191"/>
            </a:xfrm>
            <a:custGeom>
              <a:avLst/>
              <a:gdLst>
                <a:gd name="connsiteX0" fmla="*/ 710 w 5864"/>
                <a:gd name="connsiteY0" fmla="*/ 0 h 6191"/>
                <a:gd name="connsiteX1" fmla="*/ 5853 w 5864"/>
                <a:gd name="connsiteY1" fmla="*/ 6191 h 6191"/>
                <a:gd name="connsiteX2" fmla="*/ 710 w 5864"/>
                <a:gd name="connsiteY2" fmla="*/ 0 h 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4" h="6191">
                  <a:moveTo>
                    <a:pt x="710" y="0"/>
                  </a:moveTo>
                  <a:cubicBezTo>
                    <a:pt x="3758" y="952"/>
                    <a:pt x="6044" y="2476"/>
                    <a:pt x="5853" y="6191"/>
                  </a:cubicBezTo>
                  <a:cubicBezTo>
                    <a:pt x="2424" y="5524"/>
                    <a:pt x="-1672" y="5524"/>
                    <a:pt x="710" y="0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20" name="任意多边形 60">
              <a:extLst>
                <a:ext uri="{FF2B5EF4-FFF2-40B4-BE49-F238E27FC236}">
                  <a16:creationId xmlns:a16="http://schemas.microsoft.com/office/drawing/2014/main" id="{B0A95F5A-1C2B-4A9E-B70F-FCCD632CD831}"/>
                </a:ext>
              </a:extLst>
            </p:cNvPr>
            <p:cNvSpPr/>
            <p:nvPr/>
          </p:nvSpPr>
          <p:spPr>
            <a:xfrm>
              <a:off x="7238743" y="3611974"/>
              <a:ext cx="4608" cy="7619"/>
            </a:xfrm>
            <a:custGeom>
              <a:avLst/>
              <a:gdLst>
                <a:gd name="connsiteX0" fmla="*/ 66 w 4608"/>
                <a:gd name="connsiteY0" fmla="*/ 0 h 7619"/>
                <a:gd name="connsiteX1" fmla="*/ 4543 w 4608"/>
                <a:gd name="connsiteY1" fmla="*/ 7620 h 7619"/>
                <a:gd name="connsiteX2" fmla="*/ 66 w 4608"/>
                <a:gd name="connsiteY2" fmla="*/ 0 h 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8" h="7619">
                  <a:moveTo>
                    <a:pt x="66" y="0"/>
                  </a:moveTo>
                  <a:cubicBezTo>
                    <a:pt x="3685" y="1333"/>
                    <a:pt x="4924" y="4000"/>
                    <a:pt x="4543" y="7620"/>
                  </a:cubicBezTo>
                  <a:cubicBezTo>
                    <a:pt x="923" y="6382"/>
                    <a:pt x="-315" y="3619"/>
                    <a:pt x="66" y="0"/>
                  </a:cubicBezTo>
                  <a:close/>
                </a:path>
              </a:pathLst>
            </a:custGeom>
            <a:solidFill>
              <a:srgbClr val="4E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21" name="任意多边形 61">
              <a:extLst>
                <a:ext uri="{FF2B5EF4-FFF2-40B4-BE49-F238E27FC236}">
                  <a16:creationId xmlns:a16="http://schemas.microsoft.com/office/drawing/2014/main" id="{64ACBDB3-2C24-402D-A69D-CBB6725A3C2B}"/>
                </a:ext>
              </a:extLst>
            </p:cNvPr>
            <p:cNvSpPr/>
            <p:nvPr/>
          </p:nvSpPr>
          <p:spPr>
            <a:xfrm>
              <a:off x="5057786" y="3267288"/>
              <a:ext cx="80100" cy="48553"/>
            </a:xfrm>
            <a:custGeom>
              <a:avLst/>
              <a:gdLst>
                <a:gd name="connsiteX0" fmla="*/ 35040 w 80100"/>
                <a:gd name="connsiteY0" fmla="*/ 48554 h 48553"/>
                <a:gd name="connsiteX1" fmla="*/ 560 w 80100"/>
                <a:gd name="connsiteY1" fmla="*/ 31885 h 48553"/>
                <a:gd name="connsiteX2" fmla="*/ 27515 w 80100"/>
                <a:gd name="connsiteY2" fmla="*/ 5310 h 48553"/>
                <a:gd name="connsiteX3" fmla="*/ 66568 w 80100"/>
                <a:gd name="connsiteY3" fmla="*/ 1500 h 48553"/>
                <a:gd name="connsiteX4" fmla="*/ 75998 w 80100"/>
                <a:gd name="connsiteY4" fmla="*/ 24932 h 48553"/>
                <a:gd name="connsiteX5" fmla="*/ 35040 w 80100"/>
                <a:gd name="connsiteY5" fmla="*/ 48554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0" h="48553">
                  <a:moveTo>
                    <a:pt x="35040" y="48554"/>
                  </a:moveTo>
                  <a:cubicBezTo>
                    <a:pt x="22848" y="45315"/>
                    <a:pt x="4179" y="47220"/>
                    <a:pt x="560" y="31885"/>
                  </a:cubicBezTo>
                  <a:cubicBezTo>
                    <a:pt x="-3536" y="14549"/>
                    <a:pt x="15800" y="11311"/>
                    <a:pt x="27515" y="5310"/>
                  </a:cubicBezTo>
                  <a:cubicBezTo>
                    <a:pt x="39612" y="-976"/>
                    <a:pt x="53328" y="-881"/>
                    <a:pt x="66568" y="1500"/>
                  </a:cubicBezTo>
                  <a:cubicBezTo>
                    <a:pt x="81046" y="4167"/>
                    <a:pt x="83427" y="13978"/>
                    <a:pt x="75998" y="24932"/>
                  </a:cubicBezTo>
                  <a:cubicBezTo>
                    <a:pt x="66758" y="38838"/>
                    <a:pt x="52947" y="46649"/>
                    <a:pt x="35040" y="48554"/>
                  </a:cubicBezTo>
                  <a:close/>
                </a:path>
              </a:pathLst>
            </a:custGeom>
            <a:solidFill>
              <a:srgbClr val="4D9D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22" name="任意多边形 62">
              <a:extLst>
                <a:ext uri="{FF2B5EF4-FFF2-40B4-BE49-F238E27FC236}">
                  <a16:creationId xmlns:a16="http://schemas.microsoft.com/office/drawing/2014/main" id="{2B15FDB5-31F3-4EF1-9F3B-0FD3A945F16B}"/>
                </a:ext>
              </a:extLst>
            </p:cNvPr>
            <p:cNvSpPr/>
            <p:nvPr/>
          </p:nvSpPr>
          <p:spPr>
            <a:xfrm>
              <a:off x="5141023" y="3169621"/>
              <a:ext cx="40980" cy="85997"/>
            </a:xfrm>
            <a:custGeom>
              <a:avLst/>
              <a:gdLst>
                <a:gd name="connsiteX0" fmla="*/ 0 w 40980"/>
                <a:gd name="connsiteY0" fmla="*/ 27825 h 85997"/>
                <a:gd name="connsiteX1" fmla="*/ 8382 w 40980"/>
                <a:gd name="connsiteY1" fmla="*/ 393 h 85997"/>
                <a:gd name="connsiteX2" fmla="*/ 34100 w 40980"/>
                <a:gd name="connsiteY2" fmla="*/ 19252 h 85997"/>
                <a:gd name="connsiteX3" fmla="*/ 26003 w 40980"/>
                <a:gd name="connsiteY3" fmla="*/ 81451 h 85997"/>
                <a:gd name="connsiteX4" fmla="*/ 9430 w 40980"/>
                <a:gd name="connsiteY4" fmla="*/ 78498 h 85997"/>
                <a:gd name="connsiteX5" fmla="*/ 0 w 40980"/>
                <a:gd name="connsiteY5" fmla="*/ 27825 h 8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80" h="85997">
                  <a:moveTo>
                    <a:pt x="0" y="27825"/>
                  </a:moveTo>
                  <a:cubicBezTo>
                    <a:pt x="1048" y="18110"/>
                    <a:pt x="-3239" y="3346"/>
                    <a:pt x="8382" y="393"/>
                  </a:cubicBezTo>
                  <a:cubicBezTo>
                    <a:pt x="19526" y="-2369"/>
                    <a:pt x="27813" y="10013"/>
                    <a:pt x="34100" y="19252"/>
                  </a:cubicBezTo>
                  <a:cubicBezTo>
                    <a:pt x="46196" y="36969"/>
                    <a:pt x="41624" y="67354"/>
                    <a:pt x="26003" y="81451"/>
                  </a:cubicBezTo>
                  <a:cubicBezTo>
                    <a:pt x="18669" y="88023"/>
                    <a:pt x="13335" y="87833"/>
                    <a:pt x="9430" y="78498"/>
                  </a:cubicBezTo>
                  <a:cubicBezTo>
                    <a:pt x="2762" y="62306"/>
                    <a:pt x="190" y="45446"/>
                    <a:pt x="0" y="27825"/>
                  </a:cubicBezTo>
                  <a:close/>
                </a:path>
              </a:pathLst>
            </a:custGeom>
            <a:solidFill>
              <a:srgbClr val="D95B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23" name="任意多边形 63">
              <a:extLst>
                <a:ext uri="{FF2B5EF4-FFF2-40B4-BE49-F238E27FC236}">
                  <a16:creationId xmlns:a16="http://schemas.microsoft.com/office/drawing/2014/main" id="{7F7C172D-DC6A-407B-96B2-FF56A5B22AC6}"/>
                </a:ext>
              </a:extLst>
            </p:cNvPr>
            <p:cNvSpPr/>
            <p:nvPr/>
          </p:nvSpPr>
          <p:spPr>
            <a:xfrm>
              <a:off x="6314071" y="2464974"/>
              <a:ext cx="490226" cy="629697"/>
            </a:xfrm>
            <a:custGeom>
              <a:avLst/>
              <a:gdLst>
                <a:gd name="connsiteX0" fmla="*/ 65202 w 490226"/>
                <a:gd name="connsiteY0" fmla="*/ 0 h 629697"/>
                <a:gd name="connsiteX1" fmla="*/ 77775 w 490226"/>
                <a:gd name="connsiteY1" fmla="*/ 476 h 629697"/>
                <a:gd name="connsiteX2" fmla="*/ 80157 w 490226"/>
                <a:gd name="connsiteY2" fmla="*/ 72009 h 629697"/>
                <a:gd name="connsiteX3" fmla="*/ 86634 w 490226"/>
                <a:gd name="connsiteY3" fmla="*/ 149161 h 629697"/>
                <a:gd name="connsiteX4" fmla="*/ 141593 w 490226"/>
                <a:gd name="connsiteY4" fmla="*/ 200882 h 629697"/>
                <a:gd name="connsiteX5" fmla="*/ 210935 w 490226"/>
                <a:gd name="connsiteY5" fmla="*/ 175736 h 629697"/>
                <a:gd name="connsiteX6" fmla="*/ 235414 w 490226"/>
                <a:gd name="connsiteY6" fmla="*/ 139351 h 629697"/>
                <a:gd name="connsiteX7" fmla="*/ 301803 w 490226"/>
                <a:gd name="connsiteY7" fmla="*/ 119729 h 629697"/>
                <a:gd name="connsiteX8" fmla="*/ 346285 w 490226"/>
                <a:gd name="connsiteY8" fmla="*/ 118681 h 629697"/>
                <a:gd name="connsiteX9" fmla="*/ 415151 w 490226"/>
                <a:gd name="connsiteY9" fmla="*/ 132969 h 629697"/>
                <a:gd name="connsiteX10" fmla="*/ 457442 w 490226"/>
                <a:gd name="connsiteY10" fmla="*/ 304133 h 629697"/>
                <a:gd name="connsiteX11" fmla="*/ 444488 w 490226"/>
                <a:gd name="connsiteY11" fmla="*/ 310706 h 629697"/>
                <a:gd name="connsiteX12" fmla="*/ 404388 w 490226"/>
                <a:gd name="connsiteY12" fmla="*/ 293180 h 629697"/>
                <a:gd name="connsiteX13" fmla="*/ 379908 w 490226"/>
                <a:gd name="connsiteY13" fmla="*/ 304038 h 629697"/>
                <a:gd name="connsiteX14" fmla="*/ 391529 w 490226"/>
                <a:gd name="connsiteY14" fmla="*/ 327850 h 629697"/>
                <a:gd name="connsiteX15" fmla="*/ 395244 w 490226"/>
                <a:gd name="connsiteY15" fmla="*/ 329375 h 629697"/>
                <a:gd name="connsiteX16" fmla="*/ 431534 w 490226"/>
                <a:gd name="connsiteY16" fmla="*/ 590074 h 629697"/>
                <a:gd name="connsiteX17" fmla="*/ 345809 w 490226"/>
                <a:gd name="connsiteY17" fmla="*/ 629698 h 629697"/>
                <a:gd name="connsiteX18" fmla="*/ 343714 w 490226"/>
                <a:gd name="connsiteY18" fmla="*/ 626459 h 629697"/>
                <a:gd name="connsiteX19" fmla="*/ 289421 w 490226"/>
                <a:gd name="connsiteY19" fmla="*/ 538639 h 629697"/>
                <a:gd name="connsiteX20" fmla="*/ 201981 w 490226"/>
                <a:gd name="connsiteY20" fmla="*/ 518922 h 629697"/>
                <a:gd name="connsiteX21" fmla="*/ 1766 w 490226"/>
                <a:gd name="connsiteY21" fmla="*/ 290894 h 629697"/>
                <a:gd name="connsiteX22" fmla="*/ 44343 w 490226"/>
                <a:gd name="connsiteY22" fmla="*/ 51530 h 629697"/>
                <a:gd name="connsiteX23" fmla="*/ 65202 w 490226"/>
                <a:gd name="connsiteY23" fmla="*/ 0 h 6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0226" h="629697">
                  <a:moveTo>
                    <a:pt x="65202" y="0"/>
                  </a:moveTo>
                  <a:cubicBezTo>
                    <a:pt x="69393" y="190"/>
                    <a:pt x="73584" y="286"/>
                    <a:pt x="77775" y="476"/>
                  </a:cubicBezTo>
                  <a:cubicBezTo>
                    <a:pt x="84062" y="24098"/>
                    <a:pt x="81871" y="48101"/>
                    <a:pt x="80157" y="72009"/>
                  </a:cubicBezTo>
                  <a:cubicBezTo>
                    <a:pt x="78252" y="98107"/>
                    <a:pt x="79395" y="124111"/>
                    <a:pt x="86634" y="149161"/>
                  </a:cubicBezTo>
                  <a:cubicBezTo>
                    <a:pt x="94539" y="176689"/>
                    <a:pt x="112161" y="195263"/>
                    <a:pt x="141593" y="200882"/>
                  </a:cubicBezTo>
                  <a:cubicBezTo>
                    <a:pt x="169882" y="206311"/>
                    <a:pt x="193028" y="197453"/>
                    <a:pt x="210935" y="175736"/>
                  </a:cubicBezTo>
                  <a:cubicBezTo>
                    <a:pt x="220174" y="164497"/>
                    <a:pt x="227318" y="151543"/>
                    <a:pt x="235414" y="139351"/>
                  </a:cubicBezTo>
                  <a:cubicBezTo>
                    <a:pt x="253607" y="112109"/>
                    <a:pt x="271800" y="105918"/>
                    <a:pt x="301803" y="119729"/>
                  </a:cubicBezTo>
                  <a:cubicBezTo>
                    <a:pt x="317710" y="127063"/>
                    <a:pt x="330283" y="128397"/>
                    <a:pt x="346285" y="118681"/>
                  </a:cubicBezTo>
                  <a:cubicBezTo>
                    <a:pt x="371717" y="103156"/>
                    <a:pt x="396101" y="108490"/>
                    <a:pt x="415151" y="132969"/>
                  </a:cubicBezTo>
                  <a:cubicBezTo>
                    <a:pt x="454394" y="183547"/>
                    <a:pt x="466586" y="241268"/>
                    <a:pt x="457442" y="304133"/>
                  </a:cubicBezTo>
                  <a:cubicBezTo>
                    <a:pt x="456204" y="312992"/>
                    <a:pt x="452870" y="315849"/>
                    <a:pt x="444488" y="310706"/>
                  </a:cubicBezTo>
                  <a:cubicBezTo>
                    <a:pt x="431915" y="303086"/>
                    <a:pt x="418389" y="297656"/>
                    <a:pt x="404388" y="293180"/>
                  </a:cubicBezTo>
                  <a:cubicBezTo>
                    <a:pt x="392863" y="289560"/>
                    <a:pt x="384290" y="293370"/>
                    <a:pt x="379908" y="304038"/>
                  </a:cubicBezTo>
                  <a:cubicBezTo>
                    <a:pt x="375241" y="315468"/>
                    <a:pt x="380956" y="323088"/>
                    <a:pt x="391529" y="327850"/>
                  </a:cubicBezTo>
                  <a:cubicBezTo>
                    <a:pt x="392767" y="328422"/>
                    <a:pt x="393910" y="328994"/>
                    <a:pt x="395244" y="329375"/>
                  </a:cubicBezTo>
                  <a:cubicBezTo>
                    <a:pt x="516783" y="364522"/>
                    <a:pt x="513544" y="522351"/>
                    <a:pt x="431534" y="590074"/>
                  </a:cubicBezTo>
                  <a:cubicBezTo>
                    <a:pt x="406483" y="610743"/>
                    <a:pt x="378003" y="624459"/>
                    <a:pt x="345809" y="629698"/>
                  </a:cubicBezTo>
                  <a:cubicBezTo>
                    <a:pt x="344952" y="628460"/>
                    <a:pt x="343618" y="627316"/>
                    <a:pt x="343714" y="626459"/>
                  </a:cubicBezTo>
                  <a:cubicBezTo>
                    <a:pt x="352095" y="576453"/>
                    <a:pt x="337808" y="552164"/>
                    <a:pt x="289421" y="538639"/>
                  </a:cubicBezTo>
                  <a:cubicBezTo>
                    <a:pt x="260655" y="530638"/>
                    <a:pt x="231128" y="525590"/>
                    <a:pt x="201981" y="518922"/>
                  </a:cubicBezTo>
                  <a:cubicBezTo>
                    <a:pt x="102350" y="496157"/>
                    <a:pt x="12148" y="392716"/>
                    <a:pt x="1766" y="290894"/>
                  </a:cubicBezTo>
                  <a:cubicBezTo>
                    <a:pt x="-6807" y="206883"/>
                    <a:pt x="17197" y="128969"/>
                    <a:pt x="44343" y="51530"/>
                  </a:cubicBezTo>
                  <a:cubicBezTo>
                    <a:pt x="50058" y="34004"/>
                    <a:pt x="58059" y="17145"/>
                    <a:pt x="65202" y="0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24" name="任意多边形 64">
              <a:extLst>
                <a:ext uri="{FF2B5EF4-FFF2-40B4-BE49-F238E27FC236}">
                  <a16:creationId xmlns:a16="http://schemas.microsoft.com/office/drawing/2014/main" id="{CE3FE18E-E318-4F1E-889A-D02600CB9EBF}"/>
                </a:ext>
              </a:extLst>
            </p:cNvPr>
            <p:cNvSpPr/>
            <p:nvPr/>
          </p:nvSpPr>
          <p:spPr>
            <a:xfrm>
              <a:off x="6430708" y="2432970"/>
              <a:ext cx="232600" cy="196497"/>
            </a:xfrm>
            <a:custGeom>
              <a:avLst/>
              <a:gdLst>
                <a:gd name="connsiteX0" fmla="*/ 199453 w 232600"/>
                <a:gd name="connsiteY0" fmla="*/ 0 h 196497"/>
                <a:gd name="connsiteX1" fmla="*/ 232600 w 232600"/>
                <a:gd name="connsiteY1" fmla="*/ 107537 h 196497"/>
                <a:gd name="connsiteX2" fmla="*/ 184499 w 232600"/>
                <a:gd name="connsiteY2" fmla="*/ 112586 h 196497"/>
                <a:gd name="connsiteX3" fmla="*/ 91059 w 232600"/>
                <a:gd name="connsiteY3" fmla="*/ 145637 h 196497"/>
                <a:gd name="connsiteX4" fmla="*/ 68389 w 232600"/>
                <a:gd name="connsiteY4" fmla="*/ 180689 h 196497"/>
                <a:gd name="connsiteX5" fmla="*/ 30194 w 232600"/>
                <a:gd name="connsiteY5" fmla="*/ 195739 h 196497"/>
                <a:gd name="connsiteX6" fmla="*/ 5239 w 232600"/>
                <a:gd name="connsiteY6" fmla="*/ 170307 h 196497"/>
                <a:gd name="connsiteX7" fmla="*/ 571 w 232600"/>
                <a:gd name="connsiteY7" fmla="*/ 121063 h 196497"/>
                <a:gd name="connsiteX8" fmla="*/ 0 w 232600"/>
                <a:gd name="connsiteY8" fmla="*/ 35528 h 196497"/>
                <a:gd name="connsiteX9" fmla="*/ 64579 w 232600"/>
                <a:gd name="connsiteY9" fmla="*/ 30194 h 196497"/>
                <a:gd name="connsiteX10" fmla="*/ 199453 w 232600"/>
                <a:gd name="connsiteY10" fmla="*/ 0 h 19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600" h="196497">
                  <a:moveTo>
                    <a:pt x="199453" y="0"/>
                  </a:moveTo>
                  <a:cubicBezTo>
                    <a:pt x="220313" y="32766"/>
                    <a:pt x="231457" y="68580"/>
                    <a:pt x="232600" y="107537"/>
                  </a:cubicBezTo>
                  <a:cubicBezTo>
                    <a:pt x="217360" y="116491"/>
                    <a:pt x="203073" y="119063"/>
                    <a:pt x="184499" y="112586"/>
                  </a:cubicBezTo>
                  <a:cubicBezTo>
                    <a:pt x="146494" y="99250"/>
                    <a:pt x="114300" y="112204"/>
                    <a:pt x="91059" y="145637"/>
                  </a:cubicBezTo>
                  <a:cubicBezTo>
                    <a:pt x="83153" y="157067"/>
                    <a:pt x="76105" y="169069"/>
                    <a:pt x="68389" y="180689"/>
                  </a:cubicBezTo>
                  <a:cubicBezTo>
                    <a:pt x="59245" y="194596"/>
                    <a:pt x="46006" y="198311"/>
                    <a:pt x="30194" y="195739"/>
                  </a:cubicBezTo>
                  <a:cubicBezTo>
                    <a:pt x="15621" y="193358"/>
                    <a:pt x="9525" y="182785"/>
                    <a:pt x="5239" y="170307"/>
                  </a:cubicBezTo>
                  <a:cubicBezTo>
                    <a:pt x="-286" y="154210"/>
                    <a:pt x="667" y="137541"/>
                    <a:pt x="571" y="121063"/>
                  </a:cubicBezTo>
                  <a:cubicBezTo>
                    <a:pt x="286" y="92583"/>
                    <a:pt x="190" y="64103"/>
                    <a:pt x="0" y="35528"/>
                  </a:cubicBezTo>
                  <a:cubicBezTo>
                    <a:pt x="21050" y="28099"/>
                    <a:pt x="43053" y="32956"/>
                    <a:pt x="64579" y="30194"/>
                  </a:cubicBezTo>
                  <a:cubicBezTo>
                    <a:pt x="110585" y="24194"/>
                    <a:pt x="155257" y="13049"/>
                    <a:pt x="199453" y="0"/>
                  </a:cubicBezTo>
                  <a:close/>
                </a:path>
              </a:pathLst>
            </a:custGeom>
            <a:solidFill>
              <a:srgbClr val="FCFD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20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sp>
        <p:nvSpPr>
          <p:cNvPr id="29" name="Arc 28"/>
          <p:cNvSpPr/>
          <p:nvPr/>
        </p:nvSpPr>
        <p:spPr>
          <a:xfrm>
            <a:off x="7181738" y="1867726"/>
            <a:ext cx="2525407" cy="2525407"/>
          </a:xfrm>
          <a:prstGeom prst="arc">
            <a:avLst>
              <a:gd name="adj1" fmla="val 16200000"/>
              <a:gd name="adj2" fmla="val 1110423"/>
            </a:avLst>
          </a:prstGeom>
          <a:ln w="22225" cap="rnd">
            <a:solidFill>
              <a:schemeClr val="bg1">
                <a:lumMod val="9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graphicFrame>
        <p:nvGraphicFramePr>
          <p:cNvPr id="8" name="차트 9"/>
          <p:cNvGraphicFramePr/>
          <p:nvPr>
            <p:extLst>
              <p:ext uri="{D42A27DB-BD31-4B8C-83A1-F6EECF244321}">
                <p14:modId xmlns:p14="http://schemas.microsoft.com/office/powerpoint/2010/main" val="2204517860"/>
              </p:ext>
            </p:extLst>
          </p:nvPr>
        </p:nvGraphicFramePr>
        <p:xfrm>
          <a:off x="686432" y="1357127"/>
          <a:ext cx="3063636" cy="3132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Arc 4"/>
          <p:cNvSpPr/>
          <p:nvPr/>
        </p:nvSpPr>
        <p:spPr>
          <a:xfrm>
            <a:off x="964063" y="1964277"/>
            <a:ext cx="2525407" cy="2525407"/>
          </a:xfrm>
          <a:prstGeom prst="arc">
            <a:avLst>
              <a:gd name="adj1" fmla="val 16200000"/>
              <a:gd name="adj2" fmla="val 7523063"/>
            </a:avLst>
          </a:prstGeom>
          <a:ln w="22225" cap="rnd">
            <a:solidFill>
              <a:schemeClr val="bg1">
                <a:lumMod val="9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33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zh-CN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蚁群算法困境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36" name="Straight Connector 35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88825ED-B11A-4544-BDDE-A751D8E8B51D}"/>
              </a:ext>
            </a:extLst>
          </p:cNvPr>
          <p:cNvSpPr txBox="1"/>
          <p:nvPr/>
        </p:nvSpPr>
        <p:spPr>
          <a:xfrm>
            <a:off x="4180714" y="2111910"/>
            <a:ext cx="8522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（</a:t>
            </a:r>
            <a:r>
              <a:rPr lang="en-US" altLang="zh-CN" sz="2800" b="0" i="0" dirty="0">
                <a:solidFill>
                  <a:srgbClr val="444347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sym typeface="Aldhabi" panose="01000000000000000000" pitchFamily="2" charset="-78"/>
              </a:rPr>
              <a:t>1</a:t>
            </a:r>
            <a:r>
              <a:rPr lang="zh-CN" altLang="en-US" sz="2800" b="0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）</a:t>
            </a:r>
            <a:r>
              <a:rPr lang="zh-CN" altLang="en-US" sz="2800" b="1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收敛速度慢</a:t>
            </a:r>
            <a:endParaRPr lang="en-US" altLang="zh-CN" sz="2800" b="1" i="0" dirty="0">
              <a:solidFill>
                <a:srgbClr val="444347"/>
              </a:solidFill>
              <a:effectLst/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r>
              <a:rPr lang="zh-CN" altLang="en-US" sz="2800" b="0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（</a:t>
            </a:r>
            <a:r>
              <a:rPr lang="en-US" altLang="zh-CN" sz="2800" b="0" i="0" dirty="0">
                <a:solidFill>
                  <a:srgbClr val="444347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sym typeface="Aldhabi" panose="01000000000000000000" pitchFamily="2" charset="-78"/>
              </a:rPr>
              <a:t>2</a:t>
            </a:r>
            <a:r>
              <a:rPr lang="zh-CN" altLang="en-US" sz="2800" b="0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）</a:t>
            </a:r>
            <a:r>
              <a:rPr lang="zh-CN" altLang="en-US" sz="2800" b="1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局部最优问题（可能导致解不一样）</a:t>
            </a:r>
            <a:endParaRPr lang="en-US" altLang="zh-CN" sz="2800" b="1" i="0" dirty="0">
              <a:solidFill>
                <a:srgbClr val="444347"/>
              </a:solidFill>
              <a:effectLst/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r>
              <a:rPr lang="zh-CN" altLang="en-US" sz="2800" b="0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（</a:t>
            </a:r>
            <a:r>
              <a:rPr lang="en-US" altLang="zh-CN" sz="2800" b="0" i="0" dirty="0">
                <a:solidFill>
                  <a:srgbClr val="444347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sym typeface="Aldhabi" panose="01000000000000000000" pitchFamily="2" charset="-78"/>
              </a:rPr>
              <a:t>3</a:t>
            </a:r>
            <a:r>
              <a:rPr lang="zh-CN" altLang="en-US" sz="2800" b="0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）</a:t>
            </a:r>
            <a:r>
              <a:rPr lang="zh-CN" altLang="en-US" sz="2800" b="1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优化能力问题</a:t>
            </a:r>
            <a:endParaRPr lang="en-US" altLang="zh-CN" sz="2800" b="1" i="0" dirty="0">
              <a:solidFill>
                <a:srgbClr val="444347"/>
              </a:solidFill>
              <a:effectLst/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  <a:p>
            <a:r>
              <a:rPr lang="zh-CN" altLang="en-US" sz="2800" b="0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（</a:t>
            </a:r>
            <a:r>
              <a:rPr lang="en-US" altLang="zh-CN" sz="2800" b="0" i="0" dirty="0">
                <a:solidFill>
                  <a:srgbClr val="444347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sym typeface="Aldhabi" panose="01000000000000000000" pitchFamily="2" charset="-78"/>
              </a:rPr>
              <a:t>4</a:t>
            </a:r>
            <a:r>
              <a:rPr lang="zh-CN" altLang="en-US" sz="2800" b="0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）</a:t>
            </a:r>
            <a:r>
              <a:rPr lang="zh-CN" altLang="en-US" sz="2800" b="1" i="0" dirty="0">
                <a:solidFill>
                  <a:srgbClr val="444347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种群多样性与收敛速度的矛盾</a:t>
            </a:r>
            <a:endParaRPr lang="zh-CN" altLang="en-US" sz="2800" b="0" i="0" dirty="0">
              <a:solidFill>
                <a:srgbClr val="444347"/>
              </a:solidFill>
              <a:effectLst/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5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580599" y="3046404"/>
            <a:ext cx="29210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>
                <a:solidFill>
                  <a:srgbClr val="444347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THANK YOU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28000" y="3618264"/>
            <a:ext cx="2736000" cy="11430"/>
            <a:chOff x="5926470" y="6430886"/>
            <a:chExt cx="339061" cy="11430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700894" y="5302867"/>
            <a:ext cx="331456" cy="61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840094" y="5304030"/>
            <a:ext cx="331456" cy="61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4185882">
            <a:off x="7071994" y="4994044"/>
            <a:ext cx="331456" cy="615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3446116" flipH="1" flipV="1">
            <a:off x="4281169" y="1554100"/>
            <a:ext cx="331456" cy="6153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5FF34A4-4D30-4779-8BF1-7AE033455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086" y="4256935"/>
            <a:ext cx="519008" cy="51973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103EEBB-F87F-4629-8DE1-C79A81652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986" y="4254683"/>
            <a:ext cx="536028" cy="53404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6AB7472-1F01-47A5-9ADA-EEB92D883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906" y="4254683"/>
            <a:ext cx="529572" cy="52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464251" y="2966988"/>
            <a:ext cx="5326258" cy="9255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蚁群算法简介</a:t>
            </a:r>
            <a:endParaRPr lang="en-US" altLang="ko-KR" sz="5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01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393" y="2535893"/>
            <a:ext cx="279219" cy="518363"/>
          </a:xfrm>
          <a:prstGeom prst="rect">
            <a:avLst/>
          </a:prstGeom>
        </p:spPr>
      </p:pic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CE4C800-4F2D-4F4C-8554-DFDF625CEEB7}"/>
              </a:ext>
            </a:extLst>
          </p:cNvPr>
          <p:cNvGrpSpPr/>
          <p:nvPr/>
        </p:nvGrpSpPr>
        <p:grpSpPr>
          <a:xfrm rot="717271" flipH="1">
            <a:off x="9924961" y="1264689"/>
            <a:ext cx="1823686" cy="5139258"/>
            <a:chOff x="5275227" y="1130300"/>
            <a:chExt cx="1900274" cy="5045307"/>
          </a:xfrm>
        </p:grpSpPr>
        <p:sp>
          <p:nvSpPr>
            <p:cNvPr id="130" name="任意多边形 3">
              <a:extLst>
                <a:ext uri="{FF2B5EF4-FFF2-40B4-BE49-F238E27FC236}">
                  <a16:creationId xmlns:a16="http://schemas.microsoft.com/office/drawing/2014/main" id="{F4D4CBB7-71E6-4763-AB9F-0B6A900E7976}"/>
                </a:ext>
              </a:extLst>
            </p:cNvPr>
            <p:cNvSpPr/>
            <p:nvPr/>
          </p:nvSpPr>
          <p:spPr>
            <a:xfrm>
              <a:off x="5275227" y="3229575"/>
              <a:ext cx="1900274" cy="2002812"/>
            </a:xfrm>
            <a:custGeom>
              <a:avLst/>
              <a:gdLst>
                <a:gd name="connsiteX0" fmla="*/ 1634401 w 2030939"/>
                <a:gd name="connsiteY0" fmla="*/ 406173 h 2140528"/>
                <a:gd name="connsiteX1" fmla="*/ 2024456 w 2030939"/>
                <a:gd name="connsiteY1" fmla="*/ 348149 h 2140528"/>
                <a:gd name="connsiteX2" fmla="*/ 1015470 w 2030939"/>
                <a:gd name="connsiteY2" fmla="*/ 19342 h 2140528"/>
                <a:gd name="connsiteX3" fmla="*/ 1015470 w 2030939"/>
                <a:gd name="connsiteY3" fmla="*/ 0 h 2140528"/>
                <a:gd name="connsiteX4" fmla="*/ 3260 w 2030939"/>
                <a:gd name="connsiteY4" fmla="*/ 348149 h 2140528"/>
                <a:gd name="connsiteX5" fmla="*/ 396539 w 2030939"/>
                <a:gd name="connsiteY5" fmla="*/ 386832 h 2140528"/>
                <a:gd name="connsiteX6" fmla="*/ 6483 w 2030939"/>
                <a:gd name="connsiteY6" fmla="*/ 851030 h 2140528"/>
                <a:gd name="connsiteX7" fmla="*/ 628638 w 2030939"/>
                <a:gd name="connsiteY7" fmla="*/ 2121128 h 2140528"/>
                <a:gd name="connsiteX8" fmla="*/ 1405525 w 2030939"/>
                <a:gd name="connsiteY8" fmla="*/ 2140469 h 2140528"/>
                <a:gd name="connsiteX9" fmla="*/ 2027680 w 2030939"/>
                <a:gd name="connsiteY9" fmla="*/ 870372 h 2140528"/>
                <a:gd name="connsiteX10" fmla="*/ 1634401 w 2030939"/>
                <a:gd name="connsiteY10" fmla="*/ 406173 h 214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0939" h="2140528">
                  <a:moveTo>
                    <a:pt x="1634401" y="406173"/>
                  </a:moveTo>
                  <a:cubicBezTo>
                    <a:pt x="1634401" y="406173"/>
                    <a:pt x="2069586" y="422291"/>
                    <a:pt x="2024456" y="348149"/>
                  </a:cubicBezTo>
                  <a:cubicBezTo>
                    <a:pt x="1979326" y="274006"/>
                    <a:pt x="1015470" y="19342"/>
                    <a:pt x="1015470" y="19342"/>
                  </a:cubicBezTo>
                  <a:lnTo>
                    <a:pt x="1015470" y="0"/>
                  </a:lnTo>
                  <a:cubicBezTo>
                    <a:pt x="1015470" y="0"/>
                    <a:pt x="48390" y="274006"/>
                    <a:pt x="3260" y="348149"/>
                  </a:cubicBezTo>
                  <a:cubicBezTo>
                    <a:pt x="-41871" y="422291"/>
                    <a:pt x="396539" y="386832"/>
                    <a:pt x="396539" y="386832"/>
                  </a:cubicBezTo>
                  <a:cubicBezTo>
                    <a:pt x="396539" y="386832"/>
                    <a:pt x="-38647" y="744651"/>
                    <a:pt x="6483" y="851030"/>
                  </a:cubicBezTo>
                  <a:cubicBezTo>
                    <a:pt x="51614" y="957409"/>
                    <a:pt x="609296" y="2130798"/>
                    <a:pt x="628638" y="2121128"/>
                  </a:cubicBezTo>
                  <a:lnTo>
                    <a:pt x="1405525" y="2140469"/>
                  </a:lnTo>
                  <a:cubicBezTo>
                    <a:pt x="1424867" y="2150140"/>
                    <a:pt x="1982549" y="976750"/>
                    <a:pt x="2027680" y="870372"/>
                  </a:cubicBezTo>
                  <a:cubicBezTo>
                    <a:pt x="2072810" y="763993"/>
                    <a:pt x="1634401" y="406173"/>
                    <a:pt x="1634401" y="406173"/>
                  </a:cubicBezTo>
                  <a:close/>
                </a:path>
              </a:pathLst>
            </a:custGeom>
            <a:solidFill>
              <a:srgbClr val="2B7F3B"/>
            </a:solidFill>
            <a:ln w="3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3EA6DD7B-2AB1-40A5-BAA6-DBDAB087E524}"/>
                </a:ext>
              </a:extLst>
            </p:cNvPr>
            <p:cNvGrpSpPr/>
            <p:nvPr/>
          </p:nvGrpSpPr>
          <p:grpSpPr>
            <a:xfrm>
              <a:off x="5301446" y="1130300"/>
              <a:ext cx="1847836" cy="5045307"/>
              <a:chOff x="4909548" y="822129"/>
              <a:chExt cx="1974895" cy="5392228"/>
            </a:xfrm>
          </p:grpSpPr>
          <p:sp>
            <p:nvSpPr>
              <p:cNvPr id="132" name="任意多边形 5">
                <a:extLst>
                  <a:ext uri="{FF2B5EF4-FFF2-40B4-BE49-F238E27FC236}">
                    <a16:creationId xmlns:a16="http://schemas.microsoft.com/office/drawing/2014/main" id="{903700AA-2B6D-4E0A-9501-A447C32011D8}"/>
                  </a:ext>
                </a:extLst>
              </p:cNvPr>
              <p:cNvSpPr/>
              <p:nvPr/>
            </p:nvSpPr>
            <p:spPr>
              <a:xfrm>
                <a:off x="5178134" y="2988386"/>
                <a:ext cx="94261" cy="103759"/>
              </a:xfrm>
              <a:custGeom>
                <a:avLst/>
                <a:gdLst>
                  <a:gd name="connsiteX0" fmla="*/ 19342 w 94261"/>
                  <a:gd name="connsiteY0" fmla="*/ 0 h 103759"/>
                  <a:gd name="connsiteX1" fmla="*/ 93484 w 94261"/>
                  <a:gd name="connsiteY1" fmla="*/ 93484 h 103759"/>
                  <a:gd name="connsiteX2" fmla="*/ 0 w 94261"/>
                  <a:gd name="connsiteY2" fmla="*/ 61248 h 103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261" h="103759">
                    <a:moveTo>
                      <a:pt x="19342" y="0"/>
                    </a:moveTo>
                    <a:cubicBezTo>
                      <a:pt x="19342" y="0"/>
                      <a:pt x="103155" y="61248"/>
                      <a:pt x="93484" y="93484"/>
                    </a:cubicBezTo>
                    <a:cubicBezTo>
                      <a:pt x="83814" y="128944"/>
                      <a:pt x="0" y="61248"/>
                      <a:pt x="0" y="61248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3" name="任意多边形 6">
                <a:extLst>
                  <a:ext uri="{FF2B5EF4-FFF2-40B4-BE49-F238E27FC236}">
                    <a16:creationId xmlns:a16="http://schemas.microsoft.com/office/drawing/2014/main" id="{9D7118AB-0549-4BB6-BAB3-DFD597DA28D2}"/>
                  </a:ext>
                </a:extLst>
              </p:cNvPr>
              <p:cNvSpPr/>
              <p:nvPr/>
            </p:nvSpPr>
            <p:spPr>
              <a:xfrm>
                <a:off x="6521597" y="3010952"/>
                <a:ext cx="94261" cy="103759"/>
              </a:xfrm>
              <a:custGeom>
                <a:avLst/>
                <a:gdLst>
                  <a:gd name="connsiteX0" fmla="*/ 74920 w 94261"/>
                  <a:gd name="connsiteY0" fmla="*/ 0 h 103759"/>
                  <a:gd name="connsiteX1" fmla="*/ 777 w 94261"/>
                  <a:gd name="connsiteY1" fmla="*/ 93484 h 103759"/>
                  <a:gd name="connsiteX2" fmla="*/ 94261 w 94261"/>
                  <a:gd name="connsiteY2" fmla="*/ 61248 h 103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261" h="103759">
                    <a:moveTo>
                      <a:pt x="74920" y="0"/>
                    </a:moveTo>
                    <a:cubicBezTo>
                      <a:pt x="74920" y="0"/>
                      <a:pt x="-8894" y="61248"/>
                      <a:pt x="777" y="93484"/>
                    </a:cubicBezTo>
                    <a:cubicBezTo>
                      <a:pt x="10448" y="128944"/>
                      <a:pt x="94261" y="61248"/>
                      <a:pt x="94261" y="61248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4" name="任意多边形 7">
                <a:extLst>
                  <a:ext uri="{FF2B5EF4-FFF2-40B4-BE49-F238E27FC236}">
                    <a16:creationId xmlns:a16="http://schemas.microsoft.com/office/drawing/2014/main" id="{1920EE4F-7F09-4200-91B4-52DD1843BF70}"/>
                  </a:ext>
                </a:extLst>
              </p:cNvPr>
              <p:cNvSpPr/>
              <p:nvPr/>
            </p:nvSpPr>
            <p:spPr>
              <a:xfrm>
                <a:off x="6309617" y="2715861"/>
                <a:ext cx="572651" cy="309003"/>
              </a:xfrm>
              <a:custGeom>
                <a:avLst/>
                <a:gdLst>
                  <a:gd name="connsiteX0" fmla="*/ 138615 w 572651"/>
                  <a:gd name="connsiteY0" fmla="*/ 1743 h 309003"/>
                  <a:gd name="connsiteX1" fmla="*/ 567353 w 572651"/>
                  <a:gd name="connsiteY1" fmla="*/ 230619 h 309003"/>
                  <a:gd name="connsiteX2" fmla="*/ 525447 w 572651"/>
                  <a:gd name="connsiteY2" fmla="*/ 307985 h 309003"/>
                  <a:gd name="connsiteX3" fmla="*/ 0 w 572651"/>
                  <a:gd name="connsiteY3" fmla="*/ 143582 h 309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651" h="309003">
                    <a:moveTo>
                      <a:pt x="138615" y="1743"/>
                    </a:moveTo>
                    <a:cubicBezTo>
                      <a:pt x="177298" y="-20822"/>
                      <a:pt x="551235" y="182265"/>
                      <a:pt x="567353" y="230619"/>
                    </a:cubicBezTo>
                    <a:cubicBezTo>
                      <a:pt x="583471" y="278973"/>
                      <a:pt x="560906" y="291867"/>
                      <a:pt x="525447" y="307985"/>
                    </a:cubicBezTo>
                    <a:cubicBezTo>
                      <a:pt x="489987" y="324103"/>
                      <a:pt x="0" y="143582"/>
                      <a:pt x="0" y="143582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1ED7212E-68BE-4156-A8C8-A0AD1A3B2CF7}"/>
                  </a:ext>
                </a:extLst>
              </p:cNvPr>
              <p:cNvGrpSpPr/>
              <p:nvPr/>
            </p:nvGrpSpPr>
            <p:grpSpPr>
              <a:xfrm>
                <a:off x="5049198" y="977414"/>
                <a:ext cx="1666053" cy="4354528"/>
                <a:chOff x="5049198" y="977414"/>
                <a:chExt cx="1666053" cy="4354528"/>
              </a:xfrm>
            </p:grpSpPr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661098C3-7CB1-448D-B1B8-3C8DB4E0E177}"/>
                    </a:ext>
                  </a:extLst>
                </p:cNvPr>
                <p:cNvGrpSpPr/>
                <p:nvPr/>
              </p:nvGrpSpPr>
              <p:grpSpPr>
                <a:xfrm>
                  <a:off x="5075754" y="977414"/>
                  <a:ext cx="1549775" cy="3001095"/>
                  <a:chOff x="5075754" y="977414"/>
                  <a:chExt cx="1549775" cy="3001095"/>
                </a:xfrm>
              </p:grpSpPr>
              <p:sp>
                <p:nvSpPr>
                  <p:cNvPr id="172" name="任意多边形 10">
                    <a:extLst>
                      <a:ext uri="{FF2B5EF4-FFF2-40B4-BE49-F238E27FC236}">
                        <a16:creationId xmlns:a16="http://schemas.microsoft.com/office/drawing/2014/main" id="{A062EC7F-9E0B-44E0-9273-1D63026AE9B3}"/>
                      </a:ext>
                    </a:extLst>
                  </p:cNvPr>
                  <p:cNvSpPr/>
                  <p:nvPr/>
                </p:nvSpPr>
                <p:spPr>
                  <a:xfrm>
                    <a:off x="5417719" y="2527433"/>
                    <a:ext cx="864503" cy="1451076"/>
                  </a:xfrm>
                  <a:custGeom>
                    <a:avLst/>
                    <a:gdLst>
                      <a:gd name="connsiteX0" fmla="*/ 69880 w 864503"/>
                      <a:gd name="connsiteY0" fmla="*/ 1399021 h 1451076"/>
                      <a:gd name="connsiteX1" fmla="*/ 21526 w 864503"/>
                      <a:gd name="connsiteY1" fmla="*/ 1350667 h 1451076"/>
                      <a:gd name="connsiteX2" fmla="*/ 150470 w 864503"/>
                      <a:gd name="connsiteY2" fmla="*/ 35439 h 1451076"/>
                      <a:gd name="connsiteX3" fmla="*/ 185930 w 864503"/>
                      <a:gd name="connsiteY3" fmla="*/ 25768 h 1451076"/>
                      <a:gd name="connsiteX4" fmla="*/ 543749 w 864503"/>
                      <a:gd name="connsiteY4" fmla="*/ 9650 h 1451076"/>
                      <a:gd name="connsiteX5" fmla="*/ 862886 w 864503"/>
                      <a:gd name="connsiteY5" fmla="*/ 119252 h 1451076"/>
                      <a:gd name="connsiteX6" fmla="*/ 769401 w 864503"/>
                      <a:gd name="connsiteY6" fmla="*/ 1299089 h 1451076"/>
                      <a:gd name="connsiteX7" fmla="*/ 743612 w 864503"/>
                      <a:gd name="connsiteY7" fmla="*/ 1392574 h 1451076"/>
                      <a:gd name="connsiteX8" fmla="*/ 476054 w 864503"/>
                      <a:gd name="connsiteY8" fmla="*/ 1450599 h 1451076"/>
                      <a:gd name="connsiteX9" fmla="*/ 214942 w 864503"/>
                      <a:gd name="connsiteY9" fmla="*/ 1428033 h 1451076"/>
                      <a:gd name="connsiteX10" fmla="*/ 69880 w 864503"/>
                      <a:gd name="connsiteY10" fmla="*/ 1399021 h 14510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64503" h="1451076">
                        <a:moveTo>
                          <a:pt x="69880" y="1399021"/>
                        </a:moveTo>
                        <a:cubicBezTo>
                          <a:pt x="50539" y="1389350"/>
                          <a:pt x="31197" y="1373232"/>
                          <a:pt x="21526" y="1350667"/>
                        </a:cubicBezTo>
                        <a:cubicBezTo>
                          <a:pt x="-26828" y="1247512"/>
                          <a:pt x="2185" y="77346"/>
                          <a:pt x="150470" y="35439"/>
                        </a:cubicBezTo>
                        <a:cubicBezTo>
                          <a:pt x="163365" y="32215"/>
                          <a:pt x="173036" y="28992"/>
                          <a:pt x="185930" y="25768"/>
                        </a:cubicBezTo>
                        <a:cubicBezTo>
                          <a:pt x="301979" y="-3244"/>
                          <a:pt x="424476" y="-6468"/>
                          <a:pt x="543749" y="9650"/>
                        </a:cubicBezTo>
                        <a:cubicBezTo>
                          <a:pt x="611445" y="19321"/>
                          <a:pt x="856438" y="41886"/>
                          <a:pt x="862886" y="119252"/>
                        </a:cubicBezTo>
                        <a:cubicBezTo>
                          <a:pt x="879004" y="267538"/>
                          <a:pt x="769401" y="1054096"/>
                          <a:pt x="769401" y="1299089"/>
                        </a:cubicBezTo>
                        <a:cubicBezTo>
                          <a:pt x="766178" y="1331325"/>
                          <a:pt x="762954" y="1366785"/>
                          <a:pt x="743612" y="1392574"/>
                        </a:cubicBezTo>
                        <a:cubicBezTo>
                          <a:pt x="698482" y="1460269"/>
                          <a:pt x="546973" y="1450599"/>
                          <a:pt x="476054" y="1450599"/>
                        </a:cubicBezTo>
                        <a:cubicBezTo>
                          <a:pt x="389017" y="1450599"/>
                          <a:pt x="301979" y="1444151"/>
                          <a:pt x="214942" y="1428033"/>
                        </a:cubicBezTo>
                        <a:cubicBezTo>
                          <a:pt x="176259" y="1428033"/>
                          <a:pt x="115011" y="1424810"/>
                          <a:pt x="69880" y="1399021"/>
                        </a:cubicBezTo>
                        <a:close/>
                      </a:path>
                    </a:pathLst>
                  </a:custGeom>
                  <a:solidFill>
                    <a:srgbClr val="B9E5FA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3" name="任意多边形 11">
                    <a:extLst>
                      <a:ext uri="{FF2B5EF4-FFF2-40B4-BE49-F238E27FC236}">
                        <a16:creationId xmlns:a16="http://schemas.microsoft.com/office/drawing/2014/main" id="{4922516F-CAEB-4712-B1F2-F0D3BCD776BD}"/>
                      </a:ext>
                    </a:extLst>
                  </p:cNvPr>
                  <p:cNvSpPr/>
                  <p:nvPr/>
                </p:nvSpPr>
                <p:spPr>
                  <a:xfrm>
                    <a:off x="5713212" y="2527412"/>
                    <a:ext cx="396625" cy="341746"/>
                  </a:xfrm>
                  <a:custGeom>
                    <a:avLst/>
                    <a:gdLst>
                      <a:gd name="connsiteX0" fmla="*/ 396542 w 396625"/>
                      <a:gd name="connsiteY0" fmla="*/ 96708 h 341746"/>
                      <a:gd name="connsiteX1" fmla="*/ 193455 w 396625"/>
                      <a:gd name="connsiteY1" fmla="*/ 0 h 341746"/>
                      <a:gd name="connsiteX2" fmla="*/ 39 w 396625"/>
                      <a:gd name="connsiteY2" fmla="*/ 116049 h 341746"/>
                      <a:gd name="connsiteX3" fmla="*/ 196679 w 396625"/>
                      <a:gd name="connsiteY3" fmla="*/ 341701 h 341746"/>
                      <a:gd name="connsiteX4" fmla="*/ 396542 w 396625"/>
                      <a:gd name="connsiteY4" fmla="*/ 96708 h 341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625" h="341746">
                        <a:moveTo>
                          <a:pt x="396542" y="96708"/>
                        </a:moveTo>
                        <a:cubicBezTo>
                          <a:pt x="393318" y="38683"/>
                          <a:pt x="193455" y="0"/>
                          <a:pt x="193455" y="0"/>
                        </a:cubicBezTo>
                        <a:cubicBezTo>
                          <a:pt x="193455" y="0"/>
                          <a:pt x="-3184" y="58025"/>
                          <a:pt x="39" y="116049"/>
                        </a:cubicBezTo>
                        <a:cubicBezTo>
                          <a:pt x="3263" y="174074"/>
                          <a:pt x="90300" y="344925"/>
                          <a:pt x="196679" y="341701"/>
                        </a:cubicBezTo>
                        <a:cubicBezTo>
                          <a:pt x="309505" y="335254"/>
                          <a:pt x="399765" y="154733"/>
                          <a:pt x="396542" y="96708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4" name="任意多边形 12">
                    <a:extLst>
                      <a:ext uri="{FF2B5EF4-FFF2-40B4-BE49-F238E27FC236}">
                        <a16:creationId xmlns:a16="http://schemas.microsoft.com/office/drawing/2014/main" id="{342D772B-D413-491B-B648-1BA8FAEDECBF}"/>
                      </a:ext>
                    </a:extLst>
                  </p:cNvPr>
                  <p:cNvSpPr/>
                  <p:nvPr/>
                </p:nvSpPr>
                <p:spPr>
                  <a:xfrm>
                    <a:off x="5797064" y="2182487"/>
                    <a:ext cx="200567" cy="448080"/>
                  </a:xfrm>
                  <a:custGeom>
                    <a:avLst/>
                    <a:gdLst>
                      <a:gd name="connsiteX0" fmla="*/ 119273 w 200567"/>
                      <a:gd name="connsiteY0" fmla="*/ 448080 h 448080"/>
                      <a:gd name="connsiteX1" fmla="*/ 119273 w 200567"/>
                      <a:gd name="connsiteY1" fmla="*/ 448080 h 448080"/>
                      <a:gd name="connsiteX2" fmla="*/ 25789 w 200567"/>
                      <a:gd name="connsiteY2" fmla="*/ 367490 h 448080"/>
                      <a:gd name="connsiteX3" fmla="*/ 0 w 200567"/>
                      <a:gd name="connsiteY3" fmla="*/ 3224 h 448080"/>
                      <a:gd name="connsiteX4" fmla="*/ 135391 w 200567"/>
                      <a:gd name="connsiteY4" fmla="*/ 0 h 448080"/>
                      <a:gd name="connsiteX5" fmla="*/ 190192 w 200567"/>
                      <a:gd name="connsiteY5" fmla="*/ 180521 h 448080"/>
                      <a:gd name="connsiteX6" fmla="*/ 199863 w 200567"/>
                      <a:gd name="connsiteY6" fmla="*/ 354596 h 448080"/>
                      <a:gd name="connsiteX7" fmla="*/ 119273 w 200567"/>
                      <a:gd name="connsiteY7" fmla="*/ 448080 h 448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567" h="448080">
                        <a:moveTo>
                          <a:pt x="119273" y="448080"/>
                        </a:moveTo>
                        <a:cubicBezTo>
                          <a:pt x="119273" y="448080"/>
                          <a:pt x="119273" y="448080"/>
                          <a:pt x="119273" y="448080"/>
                        </a:cubicBezTo>
                        <a:cubicBezTo>
                          <a:pt x="70919" y="448080"/>
                          <a:pt x="29012" y="415844"/>
                          <a:pt x="25789" y="367490"/>
                        </a:cubicBezTo>
                        <a:lnTo>
                          <a:pt x="0" y="3224"/>
                        </a:lnTo>
                        <a:cubicBezTo>
                          <a:pt x="45130" y="3224"/>
                          <a:pt x="90261" y="3224"/>
                          <a:pt x="135391" y="0"/>
                        </a:cubicBezTo>
                        <a:cubicBezTo>
                          <a:pt x="212758" y="0"/>
                          <a:pt x="186969" y="128944"/>
                          <a:pt x="190192" y="180521"/>
                        </a:cubicBezTo>
                        <a:lnTo>
                          <a:pt x="199863" y="354596"/>
                        </a:lnTo>
                        <a:cubicBezTo>
                          <a:pt x="206310" y="402950"/>
                          <a:pt x="167627" y="444857"/>
                          <a:pt x="119273" y="448080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5" name="任意多边形 13">
                    <a:extLst>
                      <a:ext uri="{FF2B5EF4-FFF2-40B4-BE49-F238E27FC236}">
                        <a16:creationId xmlns:a16="http://schemas.microsoft.com/office/drawing/2014/main" id="{818D9D5C-AB70-403A-A7FA-884E6EB68145}"/>
                      </a:ext>
                    </a:extLst>
                  </p:cNvPr>
                  <p:cNvSpPr/>
                  <p:nvPr/>
                </p:nvSpPr>
                <p:spPr>
                  <a:xfrm>
                    <a:off x="6422443" y="1716259"/>
                    <a:ext cx="203086" cy="223016"/>
                  </a:xfrm>
                  <a:custGeom>
                    <a:avLst/>
                    <a:gdLst>
                      <a:gd name="connsiteX0" fmla="*/ 16118 w 203086"/>
                      <a:gd name="connsiteY0" fmla="*/ 60055 h 223016"/>
                      <a:gd name="connsiteX1" fmla="*/ 125720 w 203086"/>
                      <a:gd name="connsiteY1" fmla="*/ 2030 h 223016"/>
                      <a:gd name="connsiteX2" fmla="*/ 203087 w 203086"/>
                      <a:gd name="connsiteY2" fmla="*/ 101962 h 223016"/>
                      <a:gd name="connsiteX3" fmla="*/ 132168 w 203086"/>
                      <a:gd name="connsiteY3" fmla="*/ 211564 h 223016"/>
                      <a:gd name="connsiteX4" fmla="*/ 0 w 203086"/>
                      <a:gd name="connsiteY4" fmla="*/ 201893 h 223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086" h="223016">
                        <a:moveTo>
                          <a:pt x="16118" y="60055"/>
                        </a:moveTo>
                        <a:cubicBezTo>
                          <a:pt x="32236" y="18148"/>
                          <a:pt x="83814" y="-7641"/>
                          <a:pt x="125720" y="2030"/>
                        </a:cubicBezTo>
                        <a:cubicBezTo>
                          <a:pt x="170851" y="11701"/>
                          <a:pt x="203087" y="56831"/>
                          <a:pt x="203087" y="101962"/>
                        </a:cubicBezTo>
                        <a:cubicBezTo>
                          <a:pt x="203087" y="147092"/>
                          <a:pt x="174074" y="192222"/>
                          <a:pt x="132168" y="211564"/>
                        </a:cubicBezTo>
                        <a:cubicBezTo>
                          <a:pt x="90261" y="230906"/>
                          <a:pt x="38683" y="224458"/>
                          <a:pt x="0" y="201893"/>
                        </a:cubicBezTo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6" name="任意多边形 14">
                    <a:extLst>
                      <a:ext uri="{FF2B5EF4-FFF2-40B4-BE49-F238E27FC236}">
                        <a16:creationId xmlns:a16="http://schemas.microsoft.com/office/drawing/2014/main" id="{83635C45-1F7C-4401-B3DC-AF6AEB576171}"/>
                      </a:ext>
                    </a:extLst>
                  </p:cNvPr>
                  <p:cNvSpPr/>
                  <p:nvPr/>
                </p:nvSpPr>
                <p:spPr>
                  <a:xfrm>
                    <a:off x="5075754" y="1852247"/>
                    <a:ext cx="221653" cy="220201"/>
                  </a:xfrm>
                  <a:custGeom>
                    <a:avLst/>
                    <a:gdLst>
                      <a:gd name="connsiteX0" fmla="*/ 176523 w 221653"/>
                      <a:gd name="connsiteY0" fmla="*/ 40116 h 220201"/>
                      <a:gd name="connsiteX1" fmla="*/ 54026 w 221653"/>
                      <a:gd name="connsiteY1" fmla="*/ 11103 h 220201"/>
                      <a:gd name="connsiteX2" fmla="*/ 2448 w 221653"/>
                      <a:gd name="connsiteY2" fmla="*/ 127153 h 220201"/>
                      <a:gd name="connsiteX3" fmla="*/ 95933 w 221653"/>
                      <a:gd name="connsiteY3" fmla="*/ 217414 h 220201"/>
                      <a:gd name="connsiteX4" fmla="*/ 221653 w 221653"/>
                      <a:gd name="connsiteY4" fmla="*/ 178731 h 220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653" h="220201">
                        <a:moveTo>
                          <a:pt x="176523" y="40116"/>
                        </a:moveTo>
                        <a:cubicBezTo>
                          <a:pt x="150734" y="1433"/>
                          <a:pt x="95933" y="-11462"/>
                          <a:pt x="54026" y="11103"/>
                        </a:cubicBezTo>
                        <a:cubicBezTo>
                          <a:pt x="12119" y="30445"/>
                          <a:pt x="-7222" y="82023"/>
                          <a:pt x="2448" y="127153"/>
                        </a:cubicBezTo>
                        <a:cubicBezTo>
                          <a:pt x="12119" y="172283"/>
                          <a:pt x="50802" y="207743"/>
                          <a:pt x="95933" y="217414"/>
                        </a:cubicBezTo>
                        <a:cubicBezTo>
                          <a:pt x="141063" y="227085"/>
                          <a:pt x="189417" y="210967"/>
                          <a:pt x="221653" y="178731"/>
                        </a:cubicBezTo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7" name="任意多边形 15">
                    <a:extLst>
                      <a:ext uri="{FF2B5EF4-FFF2-40B4-BE49-F238E27FC236}">
                        <a16:creationId xmlns:a16="http://schemas.microsoft.com/office/drawing/2014/main" id="{0F78032F-D269-4A2C-A490-6A960F389AC1}"/>
                      </a:ext>
                    </a:extLst>
                  </p:cNvPr>
                  <p:cNvSpPr/>
                  <p:nvPr/>
                </p:nvSpPr>
                <p:spPr>
                  <a:xfrm>
                    <a:off x="5163132" y="977414"/>
                    <a:ext cx="1361338" cy="1504138"/>
                  </a:xfrm>
                  <a:custGeom>
                    <a:avLst/>
                    <a:gdLst>
                      <a:gd name="connsiteX0" fmla="*/ 8554 w 1361338"/>
                      <a:gd name="connsiteY0" fmla="*/ 885937 h 1504138"/>
                      <a:gd name="connsiteX1" fmla="*/ 230983 w 1361338"/>
                      <a:gd name="connsiteY1" fmla="*/ 1356583 h 1504138"/>
                      <a:gd name="connsiteX2" fmla="*/ 769323 w 1361338"/>
                      <a:gd name="connsiteY2" fmla="*/ 1501645 h 1504138"/>
                      <a:gd name="connsiteX3" fmla="*/ 1207733 w 1361338"/>
                      <a:gd name="connsiteY3" fmla="*/ 1330794 h 1504138"/>
                      <a:gd name="connsiteX4" fmla="*/ 1346348 w 1361338"/>
                      <a:gd name="connsiteY4" fmla="*/ 608708 h 1504138"/>
                      <a:gd name="connsiteX5" fmla="*/ 1227074 w 1361338"/>
                      <a:gd name="connsiteY5" fmla="*/ 205758 h 1504138"/>
                      <a:gd name="connsiteX6" fmla="*/ 837019 w 1361338"/>
                      <a:gd name="connsiteY6" fmla="*/ 12342 h 1504138"/>
                      <a:gd name="connsiteX7" fmla="*/ 398610 w 1361338"/>
                      <a:gd name="connsiteY7" fmla="*/ 47802 h 1504138"/>
                      <a:gd name="connsiteX8" fmla="*/ 8554 w 1361338"/>
                      <a:gd name="connsiteY8" fmla="*/ 885937 h 1504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1338" h="1504138">
                        <a:moveTo>
                          <a:pt x="8554" y="885937"/>
                        </a:moveTo>
                        <a:cubicBezTo>
                          <a:pt x="27896" y="1063235"/>
                          <a:pt x="95591" y="1240533"/>
                          <a:pt x="230983" y="1356583"/>
                        </a:cubicBezTo>
                        <a:cubicBezTo>
                          <a:pt x="376044" y="1479079"/>
                          <a:pt x="579131" y="1514539"/>
                          <a:pt x="769323" y="1501645"/>
                        </a:cubicBezTo>
                        <a:cubicBezTo>
                          <a:pt x="930503" y="1491974"/>
                          <a:pt x="1094907" y="1446843"/>
                          <a:pt x="1207733" y="1330794"/>
                        </a:cubicBezTo>
                        <a:cubicBezTo>
                          <a:pt x="1385031" y="1150272"/>
                          <a:pt x="1372136" y="860148"/>
                          <a:pt x="1346348" y="608708"/>
                        </a:cubicBezTo>
                        <a:cubicBezTo>
                          <a:pt x="1333453" y="466869"/>
                          <a:pt x="1314112" y="318584"/>
                          <a:pt x="1227074" y="205758"/>
                        </a:cubicBezTo>
                        <a:cubicBezTo>
                          <a:pt x="1136814" y="86485"/>
                          <a:pt x="985305" y="31684"/>
                          <a:pt x="837019" y="12342"/>
                        </a:cubicBezTo>
                        <a:cubicBezTo>
                          <a:pt x="691957" y="-10223"/>
                          <a:pt x="537224" y="-3776"/>
                          <a:pt x="398610" y="47802"/>
                        </a:cubicBezTo>
                        <a:cubicBezTo>
                          <a:pt x="37567" y="179969"/>
                          <a:pt x="-26905" y="541012"/>
                          <a:pt x="8554" y="885937"/>
                        </a:cubicBezTo>
                        <a:close/>
                      </a:path>
                    </a:pathLst>
                  </a:custGeom>
                  <a:solidFill>
                    <a:srgbClr val="FBA278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8" name="任意多边形 16">
                    <a:extLst>
                      <a:ext uri="{FF2B5EF4-FFF2-40B4-BE49-F238E27FC236}">
                        <a16:creationId xmlns:a16="http://schemas.microsoft.com/office/drawing/2014/main" id="{3662A412-E46C-4466-8069-DFB2401E5210}"/>
                      </a:ext>
                    </a:extLst>
                  </p:cNvPr>
                  <p:cNvSpPr/>
                  <p:nvPr/>
                </p:nvSpPr>
                <p:spPr>
                  <a:xfrm>
                    <a:off x="5149121" y="2043872"/>
                    <a:ext cx="1421606" cy="514564"/>
                  </a:xfrm>
                  <a:custGeom>
                    <a:avLst/>
                    <a:gdLst>
                      <a:gd name="connsiteX0" fmla="*/ 58025 w 1421606"/>
                      <a:gd name="connsiteY0" fmla="*/ 0 h 514564"/>
                      <a:gd name="connsiteX1" fmla="*/ 747875 w 1421606"/>
                      <a:gd name="connsiteY1" fmla="*/ 438409 h 514564"/>
                      <a:gd name="connsiteX2" fmla="*/ 1363582 w 1421606"/>
                      <a:gd name="connsiteY2" fmla="*/ 0 h 514564"/>
                      <a:gd name="connsiteX3" fmla="*/ 1421607 w 1421606"/>
                      <a:gd name="connsiteY3" fmla="*/ 19342 h 514564"/>
                      <a:gd name="connsiteX4" fmla="*/ 751098 w 1421606"/>
                      <a:gd name="connsiteY4" fmla="*/ 512552 h 514564"/>
                      <a:gd name="connsiteX5" fmla="*/ 0 w 1421606"/>
                      <a:gd name="connsiteY5" fmla="*/ 80590 h 514564"/>
                      <a:gd name="connsiteX6" fmla="*/ 58025 w 1421606"/>
                      <a:gd name="connsiteY6" fmla="*/ 0 h 514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21606" h="514564">
                        <a:moveTo>
                          <a:pt x="58025" y="0"/>
                        </a:moveTo>
                        <a:cubicBezTo>
                          <a:pt x="51578" y="9671"/>
                          <a:pt x="228875" y="441633"/>
                          <a:pt x="747875" y="438409"/>
                        </a:cubicBezTo>
                        <a:cubicBezTo>
                          <a:pt x="1266874" y="435186"/>
                          <a:pt x="1363582" y="0"/>
                          <a:pt x="1363582" y="0"/>
                        </a:cubicBezTo>
                        <a:lnTo>
                          <a:pt x="1421607" y="19342"/>
                        </a:lnTo>
                        <a:cubicBezTo>
                          <a:pt x="1421607" y="19342"/>
                          <a:pt x="1176613" y="551235"/>
                          <a:pt x="751098" y="512552"/>
                        </a:cubicBezTo>
                        <a:cubicBezTo>
                          <a:pt x="325583" y="473869"/>
                          <a:pt x="0" y="80590"/>
                          <a:pt x="0" y="80590"/>
                        </a:cubicBezTo>
                        <a:lnTo>
                          <a:pt x="58025" y="0"/>
                        </a:ln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9" name="任意多边形 17">
                    <a:extLst>
                      <a:ext uri="{FF2B5EF4-FFF2-40B4-BE49-F238E27FC236}">
                        <a16:creationId xmlns:a16="http://schemas.microsoft.com/office/drawing/2014/main" id="{D49B59D9-6116-4685-B7ED-0C5BCC575E92}"/>
                      </a:ext>
                    </a:extLst>
                  </p:cNvPr>
                  <p:cNvSpPr/>
                  <p:nvPr/>
                </p:nvSpPr>
                <p:spPr>
                  <a:xfrm>
                    <a:off x="5206556" y="1020594"/>
                    <a:ext cx="1283943" cy="1376117"/>
                  </a:xfrm>
                  <a:custGeom>
                    <a:avLst/>
                    <a:gdLst>
                      <a:gd name="connsiteX0" fmla="*/ 113416 w 1283943"/>
                      <a:gd name="connsiteY0" fmla="*/ 1110316 h 1376117"/>
                      <a:gd name="connsiteX1" fmla="*/ 322950 w 1283943"/>
                      <a:gd name="connsiteY1" fmla="*/ 107777 h 1376117"/>
                      <a:gd name="connsiteX2" fmla="*/ 912868 w 1283943"/>
                      <a:gd name="connsiteY2" fmla="*/ 40081 h 1376117"/>
                      <a:gd name="connsiteX3" fmla="*/ 1235228 w 1283943"/>
                      <a:gd name="connsiteY3" fmla="*/ 478491 h 1376117"/>
                      <a:gd name="connsiteX4" fmla="*/ 1206216 w 1283943"/>
                      <a:gd name="connsiteY4" fmla="*/ 1087751 h 1376117"/>
                      <a:gd name="connsiteX5" fmla="*/ 329397 w 1283943"/>
                      <a:gd name="connsiteY5" fmla="*/ 1303732 h 1376117"/>
                      <a:gd name="connsiteX6" fmla="*/ 113416 w 1283943"/>
                      <a:gd name="connsiteY6" fmla="*/ 1110316 h 1376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3943" h="1376117">
                        <a:moveTo>
                          <a:pt x="113416" y="1110316"/>
                        </a:moveTo>
                        <a:cubicBezTo>
                          <a:pt x="-96118" y="794403"/>
                          <a:pt x="-9081" y="323758"/>
                          <a:pt x="322950" y="107777"/>
                        </a:cubicBezTo>
                        <a:cubicBezTo>
                          <a:pt x="490577" y="-1826"/>
                          <a:pt x="722676" y="-34062"/>
                          <a:pt x="912868" y="40081"/>
                        </a:cubicBezTo>
                        <a:cubicBezTo>
                          <a:pt x="1132073" y="123895"/>
                          <a:pt x="1199768" y="285075"/>
                          <a:pt x="1235228" y="478491"/>
                        </a:cubicBezTo>
                        <a:cubicBezTo>
                          <a:pt x="1277135" y="694472"/>
                          <a:pt x="1331936" y="878217"/>
                          <a:pt x="1206216" y="1087751"/>
                        </a:cubicBezTo>
                        <a:cubicBezTo>
                          <a:pt x="1045036" y="1355309"/>
                          <a:pt x="619521" y="1458464"/>
                          <a:pt x="329397" y="1303732"/>
                        </a:cubicBezTo>
                        <a:cubicBezTo>
                          <a:pt x="242360" y="1258601"/>
                          <a:pt x="168217" y="1190906"/>
                          <a:pt x="113416" y="1110316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0" name="任意多边形 18">
                    <a:extLst>
                      <a:ext uri="{FF2B5EF4-FFF2-40B4-BE49-F238E27FC236}">
                        <a16:creationId xmlns:a16="http://schemas.microsoft.com/office/drawing/2014/main" id="{72EDB9C4-450E-4DFD-B378-864CC8437FF9}"/>
                      </a:ext>
                    </a:extLst>
                  </p:cNvPr>
                  <p:cNvSpPr/>
                  <p:nvPr/>
                </p:nvSpPr>
                <p:spPr>
                  <a:xfrm>
                    <a:off x="5358581" y="1757360"/>
                    <a:ext cx="116621" cy="126797"/>
                  </a:xfrm>
                  <a:custGeom>
                    <a:avLst/>
                    <a:gdLst>
                      <a:gd name="connsiteX0" fmla="*/ 112900 w 116621"/>
                      <a:gd name="connsiteY0" fmla="*/ 35071 h 126797"/>
                      <a:gd name="connsiteX1" fmla="*/ 74 w 116621"/>
                      <a:gd name="connsiteY1" fmla="*/ 93096 h 126797"/>
                      <a:gd name="connsiteX2" fmla="*/ 48428 w 116621"/>
                      <a:gd name="connsiteY2" fmla="*/ 15730 h 126797"/>
                      <a:gd name="connsiteX3" fmla="*/ 112900 w 116621"/>
                      <a:gd name="connsiteY3" fmla="*/ 35071 h 126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6621" h="126797">
                        <a:moveTo>
                          <a:pt x="112900" y="35071"/>
                        </a:moveTo>
                        <a:cubicBezTo>
                          <a:pt x="100005" y="67307"/>
                          <a:pt x="-3150" y="183357"/>
                          <a:pt x="74" y="93096"/>
                        </a:cubicBezTo>
                        <a:cubicBezTo>
                          <a:pt x="3298" y="60860"/>
                          <a:pt x="22639" y="35071"/>
                          <a:pt x="48428" y="15730"/>
                        </a:cubicBezTo>
                        <a:cubicBezTo>
                          <a:pt x="70993" y="-388"/>
                          <a:pt x="132241" y="-16506"/>
                          <a:pt x="112900" y="35071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1" name="任意多边形 19">
                    <a:extLst>
                      <a:ext uri="{FF2B5EF4-FFF2-40B4-BE49-F238E27FC236}">
                        <a16:creationId xmlns:a16="http://schemas.microsoft.com/office/drawing/2014/main" id="{901FB90C-49F0-45AA-A420-8A0432A4F9F8}"/>
                      </a:ext>
                    </a:extLst>
                  </p:cNvPr>
                  <p:cNvSpPr/>
                  <p:nvPr/>
                </p:nvSpPr>
                <p:spPr>
                  <a:xfrm>
                    <a:off x="6246692" y="1703783"/>
                    <a:ext cx="117799" cy="125574"/>
                  </a:xfrm>
                  <a:custGeom>
                    <a:avLst/>
                    <a:gdLst>
                      <a:gd name="connsiteX0" fmla="*/ 4900 w 117799"/>
                      <a:gd name="connsiteY0" fmla="*/ 33848 h 125574"/>
                      <a:gd name="connsiteX1" fmla="*/ 117726 w 117799"/>
                      <a:gd name="connsiteY1" fmla="*/ 91873 h 125574"/>
                      <a:gd name="connsiteX2" fmla="*/ 69372 w 117799"/>
                      <a:gd name="connsiteY2" fmla="*/ 14506 h 125574"/>
                      <a:gd name="connsiteX3" fmla="*/ 4900 w 117799"/>
                      <a:gd name="connsiteY3" fmla="*/ 33848 h 12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7799" h="125574">
                        <a:moveTo>
                          <a:pt x="4900" y="33848"/>
                        </a:moveTo>
                        <a:cubicBezTo>
                          <a:pt x="17794" y="66084"/>
                          <a:pt x="120949" y="182133"/>
                          <a:pt x="117726" y="91873"/>
                        </a:cubicBezTo>
                        <a:cubicBezTo>
                          <a:pt x="114502" y="59637"/>
                          <a:pt x="95160" y="33848"/>
                          <a:pt x="69372" y="14506"/>
                        </a:cubicBezTo>
                        <a:cubicBezTo>
                          <a:pt x="43583" y="1612"/>
                          <a:pt x="-17666" y="-17730"/>
                          <a:pt x="4900" y="33848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2" name="任意多边形 20">
                    <a:extLst>
                      <a:ext uri="{FF2B5EF4-FFF2-40B4-BE49-F238E27FC236}">
                        <a16:creationId xmlns:a16="http://schemas.microsoft.com/office/drawing/2014/main" id="{C2E08D18-E876-4F17-BA44-A116A3FCE6A0}"/>
                      </a:ext>
                    </a:extLst>
                  </p:cNvPr>
                  <p:cNvSpPr/>
                  <p:nvPr/>
                </p:nvSpPr>
                <p:spPr>
                  <a:xfrm>
                    <a:off x="5799431" y="2168384"/>
                    <a:ext cx="200720" cy="88959"/>
                  </a:xfrm>
                  <a:custGeom>
                    <a:avLst/>
                    <a:gdLst>
                      <a:gd name="connsiteX0" fmla="*/ 184603 w 200720"/>
                      <a:gd name="connsiteY0" fmla="*/ 1209 h 88959"/>
                      <a:gd name="connsiteX1" fmla="*/ 10528 w 200720"/>
                      <a:gd name="connsiteY1" fmla="*/ 20550 h 88959"/>
                      <a:gd name="connsiteX2" fmla="*/ 857 w 200720"/>
                      <a:gd name="connsiteY2" fmla="*/ 30221 h 88959"/>
                      <a:gd name="connsiteX3" fmla="*/ 110460 w 200720"/>
                      <a:gd name="connsiteY3" fmla="*/ 88246 h 88959"/>
                      <a:gd name="connsiteX4" fmla="*/ 200721 w 200720"/>
                      <a:gd name="connsiteY4" fmla="*/ 10880 h 88959"/>
                      <a:gd name="connsiteX5" fmla="*/ 184603 w 200720"/>
                      <a:gd name="connsiteY5" fmla="*/ 1209 h 88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720" h="88959">
                        <a:moveTo>
                          <a:pt x="184603" y="1209"/>
                        </a:moveTo>
                        <a:cubicBezTo>
                          <a:pt x="158814" y="14103"/>
                          <a:pt x="87895" y="43116"/>
                          <a:pt x="10528" y="20550"/>
                        </a:cubicBezTo>
                        <a:cubicBezTo>
                          <a:pt x="4081" y="17327"/>
                          <a:pt x="-2366" y="23774"/>
                          <a:pt x="857" y="30221"/>
                        </a:cubicBezTo>
                        <a:cubicBezTo>
                          <a:pt x="4081" y="56010"/>
                          <a:pt x="29870" y="94693"/>
                          <a:pt x="110460" y="88246"/>
                        </a:cubicBezTo>
                        <a:cubicBezTo>
                          <a:pt x="200721" y="81799"/>
                          <a:pt x="200721" y="39892"/>
                          <a:pt x="200721" y="10880"/>
                        </a:cubicBezTo>
                        <a:cubicBezTo>
                          <a:pt x="197497" y="1209"/>
                          <a:pt x="191050" y="-2015"/>
                          <a:pt x="184603" y="1209"/>
                        </a:cubicBezTo>
                        <a:close/>
                      </a:path>
                    </a:pathLst>
                  </a:custGeom>
                  <a:solidFill>
                    <a:srgbClr val="FDFEF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3" name="任意多边形 21">
                    <a:extLst>
                      <a:ext uri="{FF2B5EF4-FFF2-40B4-BE49-F238E27FC236}">
                        <a16:creationId xmlns:a16="http://schemas.microsoft.com/office/drawing/2014/main" id="{A20B4753-5925-419E-86E1-01AC955A1C3B}"/>
                      </a:ext>
                    </a:extLst>
                  </p:cNvPr>
                  <p:cNvSpPr/>
                  <p:nvPr/>
                </p:nvSpPr>
                <p:spPr>
                  <a:xfrm>
                    <a:off x="5467849" y="1917952"/>
                    <a:ext cx="124075" cy="139014"/>
                  </a:xfrm>
                  <a:custGeom>
                    <a:avLst/>
                    <a:gdLst>
                      <a:gd name="connsiteX0" fmla="*/ 61657 w 124075"/>
                      <a:gd name="connsiteY0" fmla="*/ 200 h 139014"/>
                      <a:gd name="connsiteX1" fmla="*/ 93893 w 124075"/>
                      <a:gd name="connsiteY1" fmla="*/ 13095 h 139014"/>
                      <a:gd name="connsiteX2" fmla="*/ 106788 w 124075"/>
                      <a:gd name="connsiteY2" fmla="*/ 119473 h 139014"/>
                      <a:gd name="connsiteX3" fmla="*/ 61657 w 124075"/>
                      <a:gd name="connsiteY3" fmla="*/ 138815 h 139014"/>
                      <a:gd name="connsiteX4" fmla="*/ 61657 w 124075"/>
                      <a:gd name="connsiteY4" fmla="*/ 200 h 139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75" h="139014">
                        <a:moveTo>
                          <a:pt x="61657" y="200"/>
                        </a:moveTo>
                        <a:cubicBezTo>
                          <a:pt x="74552" y="200"/>
                          <a:pt x="84222" y="6647"/>
                          <a:pt x="93893" y="13095"/>
                        </a:cubicBezTo>
                        <a:cubicBezTo>
                          <a:pt x="126129" y="38883"/>
                          <a:pt x="135800" y="87237"/>
                          <a:pt x="106788" y="119473"/>
                        </a:cubicBezTo>
                        <a:cubicBezTo>
                          <a:pt x="93893" y="132368"/>
                          <a:pt x="77775" y="138815"/>
                          <a:pt x="61657" y="138815"/>
                        </a:cubicBezTo>
                        <a:cubicBezTo>
                          <a:pt x="-22156" y="145262"/>
                          <a:pt x="-18933" y="-6247"/>
                          <a:pt x="61657" y="200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4" name="任意多边形 22">
                    <a:extLst>
                      <a:ext uri="{FF2B5EF4-FFF2-40B4-BE49-F238E27FC236}">
                        <a16:creationId xmlns:a16="http://schemas.microsoft.com/office/drawing/2014/main" id="{694349BA-9C41-4FC8-83C8-A8BC40E56E1E}"/>
                      </a:ext>
                    </a:extLst>
                  </p:cNvPr>
                  <p:cNvSpPr/>
                  <p:nvPr/>
                </p:nvSpPr>
                <p:spPr>
                  <a:xfrm>
                    <a:off x="6169372" y="1879469"/>
                    <a:ext cx="127350" cy="142046"/>
                  </a:xfrm>
                  <a:custGeom>
                    <a:avLst/>
                    <a:gdLst>
                      <a:gd name="connsiteX0" fmla="*/ 53208 w 127350"/>
                      <a:gd name="connsiteY0" fmla="*/ 0 h 142046"/>
                      <a:gd name="connsiteX1" fmla="*/ 88667 w 127350"/>
                      <a:gd name="connsiteY1" fmla="*/ 9671 h 142046"/>
                      <a:gd name="connsiteX2" fmla="*/ 127351 w 127350"/>
                      <a:gd name="connsiteY2" fmla="*/ 77366 h 142046"/>
                      <a:gd name="connsiteX3" fmla="*/ 82220 w 127350"/>
                      <a:gd name="connsiteY3" fmla="*/ 138615 h 142046"/>
                      <a:gd name="connsiteX4" fmla="*/ 53208 w 127350"/>
                      <a:gd name="connsiteY4" fmla="*/ 0 h 142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350" h="142046">
                        <a:moveTo>
                          <a:pt x="53208" y="0"/>
                        </a:moveTo>
                        <a:cubicBezTo>
                          <a:pt x="66102" y="0"/>
                          <a:pt x="75773" y="3224"/>
                          <a:pt x="88667" y="9671"/>
                        </a:cubicBezTo>
                        <a:cubicBezTo>
                          <a:pt x="111233" y="22565"/>
                          <a:pt x="127351" y="48354"/>
                          <a:pt x="127351" y="77366"/>
                        </a:cubicBezTo>
                        <a:cubicBezTo>
                          <a:pt x="127351" y="103155"/>
                          <a:pt x="108009" y="128944"/>
                          <a:pt x="82220" y="138615"/>
                        </a:cubicBezTo>
                        <a:cubicBezTo>
                          <a:pt x="-11264" y="167627"/>
                          <a:pt x="-30606" y="3224"/>
                          <a:pt x="53208" y="0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  <p:grpSp>
              <p:nvGrpSpPr>
                <p:cNvPr id="161" name="组合 160">
                  <a:extLst>
                    <a:ext uri="{FF2B5EF4-FFF2-40B4-BE49-F238E27FC236}">
                      <a16:creationId xmlns:a16="http://schemas.microsoft.com/office/drawing/2014/main" id="{636F027F-F476-4AF8-8C0D-B26361E821AE}"/>
                    </a:ext>
                  </a:extLst>
                </p:cNvPr>
                <p:cNvGrpSpPr/>
                <p:nvPr/>
              </p:nvGrpSpPr>
              <p:grpSpPr>
                <a:xfrm>
                  <a:off x="5049198" y="3727099"/>
                  <a:ext cx="977620" cy="1596446"/>
                  <a:chOff x="5049198" y="3727099"/>
                  <a:chExt cx="977620" cy="1596446"/>
                </a:xfrm>
              </p:grpSpPr>
              <p:sp>
                <p:nvSpPr>
                  <p:cNvPr id="169" name="任意多边形 24">
                    <a:extLst>
                      <a:ext uri="{FF2B5EF4-FFF2-40B4-BE49-F238E27FC236}">
                        <a16:creationId xmlns:a16="http://schemas.microsoft.com/office/drawing/2014/main" id="{D34A7FC8-FF4C-450F-8433-C96EE1A18F28}"/>
                      </a:ext>
                    </a:extLst>
                  </p:cNvPr>
                  <p:cNvSpPr/>
                  <p:nvPr/>
                </p:nvSpPr>
                <p:spPr>
                  <a:xfrm>
                    <a:off x="5767412" y="4902787"/>
                    <a:ext cx="259406" cy="420758"/>
                  </a:xfrm>
                  <a:custGeom>
                    <a:avLst/>
                    <a:gdLst>
                      <a:gd name="connsiteX0" fmla="*/ 200503 w 259406"/>
                      <a:gd name="connsiteY0" fmla="*/ 61665 h 420758"/>
                      <a:gd name="connsiteX1" fmla="*/ 258528 w 259406"/>
                      <a:gd name="connsiteY1" fmla="*/ 110019 h 420758"/>
                      <a:gd name="connsiteX2" fmla="*/ 252081 w 259406"/>
                      <a:gd name="connsiteY2" fmla="*/ 155150 h 420758"/>
                      <a:gd name="connsiteX3" fmla="*/ 232739 w 259406"/>
                      <a:gd name="connsiteY3" fmla="*/ 197057 h 420758"/>
                      <a:gd name="connsiteX4" fmla="*/ 219845 w 259406"/>
                      <a:gd name="connsiteY4" fmla="*/ 303435 h 420758"/>
                      <a:gd name="connsiteX5" fmla="*/ 206951 w 259406"/>
                      <a:gd name="connsiteY5" fmla="*/ 371131 h 420758"/>
                      <a:gd name="connsiteX6" fmla="*/ 190833 w 259406"/>
                      <a:gd name="connsiteY6" fmla="*/ 400143 h 420758"/>
                      <a:gd name="connsiteX7" fmla="*/ 177938 w 259406"/>
                      <a:gd name="connsiteY7" fmla="*/ 419485 h 420758"/>
                      <a:gd name="connsiteX8" fmla="*/ 174715 w 259406"/>
                      <a:gd name="connsiteY8" fmla="*/ 374354 h 420758"/>
                      <a:gd name="connsiteX9" fmla="*/ 158597 w 259406"/>
                      <a:gd name="connsiteY9" fmla="*/ 387249 h 420758"/>
                      <a:gd name="connsiteX10" fmla="*/ 161820 w 259406"/>
                      <a:gd name="connsiteY10" fmla="*/ 361460 h 420758"/>
                      <a:gd name="connsiteX11" fmla="*/ 145702 w 259406"/>
                      <a:gd name="connsiteY11" fmla="*/ 371131 h 420758"/>
                      <a:gd name="connsiteX12" fmla="*/ 152149 w 259406"/>
                      <a:gd name="connsiteY12" fmla="*/ 348566 h 420758"/>
                      <a:gd name="connsiteX13" fmla="*/ 139255 w 259406"/>
                      <a:gd name="connsiteY13" fmla="*/ 351789 h 420758"/>
                      <a:gd name="connsiteX14" fmla="*/ 145702 w 259406"/>
                      <a:gd name="connsiteY14" fmla="*/ 326000 h 420758"/>
                      <a:gd name="connsiteX15" fmla="*/ 136031 w 259406"/>
                      <a:gd name="connsiteY15" fmla="*/ 332448 h 420758"/>
                      <a:gd name="connsiteX16" fmla="*/ 155373 w 259406"/>
                      <a:gd name="connsiteY16" fmla="*/ 306659 h 420758"/>
                      <a:gd name="connsiteX17" fmla="*/ 152149 w 259406"/>
                      <a:gd name="connsiteY17" fmla="*/ 277646 h 420758"/>
                      <a:gd name="connsiteX18" fmla="*/ 142479 w 259406"/>
                      <a:gd name="connsiteY18" fmla="*/ 222845 h 420758"/>
                      <a:gd name="connsiteX19" fmla="*/ 136031 w 259406"/>
                      <a:gd name="connsiteY19" fmla="*/ 184162 h 420758"/>
                      <a:gd name="connsiteX20" fmla="*/ 123137 w 259406"/>
                      <a:gd name="connsiteY20" fmla="*/ 139032 h 420758"/>
                      <a:gd name="connsiteX21" fmla="*/ 90901 w 259406"/>
                      <a:gd name="connsiteY21" fmla="*/ 113243 h 420758"/>
                      <a:gd name="connsiteX22" fmla="*/ 19982 w 259406"/>
                      <a:gd name="connsiteY22" fmla="*/ 71336 h 420758"/>
                      <a:gd name="connsiteX23" fmla="*/ 640 w 259406"/>
                      <a:gd name="connsiteY23" fmla="*/ 48771 h 420758"/>
                      <a:gd name="connsiteX24" fmla="*/ 13535 w 259406"/>
                      <a:gd name="connsiteY24" fmla="*/ 19759 h 420758"/>
                      <a:gd name="connsiteX25" fmla="*/ 48994 w 259406"/>
                      <a:gd name="connsiteY25" fmla="*/ 417 h 420758"/>
                      <a:gd name="connsiteX26" fmla="*/ 97348 w 259406"/>
                      <a:gd name="connsiteY26" fmla="*/ 26206 h 420758"/>
                      <a:gd name="connsiteX27" fmla="*/ 142479 w 259406"/>
                      <a:gd name="connsiteY27" fmla="*/ 71336 h 420758"/>
                      <a:gd name="connsiteX28" fmla="*/ 200503 w 259406"/>
                      <a:gd name="connsiteY28" fmla="*/ 61665 h 4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59406" h="420758">
                        <a:moveTo>
                          <a:pt x="200503" y="61665"/>
                        </a:moveTo>
                        <a:cubicBezTo>
                          <a:pt x="226292" y="61665"/>
                          <a:pt x="255305" y="81007"/>
                          <a:pt x="258528" y="110019"/>
                        </a:cubicBezTo>
                        <a:cubicBezTo>
                          <a:pt x="261752" y="126137"/>
                          <a:pt x="255305" y="139032"/>
                          <a:pt x="252081" y="155150"/>
                        </a:cubicBezTo>
                        <a:cubicBezTo>
                          <a:pt x="245634" y="168044"/>
                          <a:pt x="239187" y="180939"/>
                          <a:pt x="232739" y="197057"/>
                        </a:cubicBezTo>
                        <a:cubicBezTo>
                          <a:pt x="219845" y="229292"/>
                          <a:pt x="223069" y="267976"/>
                          <a:pt x="219845" y="303435"/>
                        </a:cubicBezTo>
                        <a:cubicBezTo>
                          <a:pt x="219845" y="326000"/>
                          <a:pt x="216621" y="351789"/>
                          <a:pt x="206951" y="371131"/>
                        </a:cubicBezTo>
                        <a:cubicBezTo>
                          <a:pt x="203727" y="380802"/>
                          <a:pt x="194056" y="390472"/>
                          <a:pt x="190833" y="400143"/>
                        </a:cubicBezTo>
                        <a:cubicBezTo>
                          <a:pt x="187609" y="406590"/>
                          <a:pt x="187609" y="419485"/>
                          <a:pt x="177938" y="419485"/>
                        </a:cubicBezTo>
                        <a:cubicBezTo>
                          <a:pt x="148926" y="429155"/>
                          <a:pt x="174715" y="380802"/>
                          <a:pt x="174715" y="374354"/>
                        </a:cubicBezTo>
                        <a:cubicBezTo>
                          <a:pt x="174715" y="374354"/>
                          <a:pt x="168267" y="390472"/>
                          <a:pt x="158597" y="387249"/>
                        </a:cubicBezTo>
                        <a:cubicBezTo>
                          <a:pt x="145702" y="384025"/>
                          <a:pt x="161820" y="361460"/>
                          <a:pt x="161820" y="361460"/>
                        </a:cubicBezTo>
                        <a:cubicBezTo>
                          <a:pt x="161820" y="361460"/>
                          <a:pt x="152149" y="371131"/>
                          <a:pt x="145702" y="371131"/>
                        </a:cubicBezTo>
                        <a:cubicBezTo>
                          <a:pt x="139255" y="371131"/>
                          <a:pt x="152149" y="348566"/>
                          <a:pt x="152149" y="348566"/>
                        </a:cubicBezTo>
                        <a:cubicBezTo>
                          <a:pt x="152149" y="348566"/>
                          <a:pt x="145702" y="355013"/>
                          <a:pt x="139255" y="351789"/>
                        </a:cubicBezTo>
                        <a:cubicBezTo>
                          <a:pt x="132808" y="348566"/>
                          <a:pt x="145702" y="326000"/>
                          <a:pt x="145702" y="326000"/>
                        </a:cubicBezTo>
                        <a:cubicBezTo>
                          <a:pt x="145702" y="326000"/>
                          <a:pt x="139255" y="332448"/>
                          <a:pt x="136031" y="332448"/>
                        </a:cubicBezTo>
                        <a:cubicBezTo>
                          <a:pt x="129584" y="329224"/>
                          <a:pt x="152149" y="309882"/>
                          <a:pt x="155373" y="306659"/>
                        </a:cubicBezTo>
                        <a:cubicBezTo>
                          <a:pt x="158597" y="300212"/>
                          <a:pt x="152149" y="284094"/>
                          <a:pt x="152149" y="277646"/>
                        </a:cubicBezTo>
                        <a:cubicBezTo>
                          <a:pt x="148926" y="258305"/>
                          <a:pt x="148926" y="238963"/>
                          <a:pt x="142479" y="222845"/>
                        </a:cubicBezTo>
                        <a:cubicBezTo>
                          <a:pt x="139255" y="209951"/>
                          <a:pt x="139255" y="197057"/>
                          <a:pt x="136031" y="184162"/>
                        </a:cubicBezTo>
                        <a:cubicBezTo>
                          <a:pt x="136031" y="168044"/>
                          <a:pt x="132808" y="151926"/>
                          <a:pt x="123137" y="139032"/>
                        </a:cubicBezTo>
                        <a:cubicBezTo>
                          <a:pt x="113466" y="129361"/>
                          <a:pt x="103795" y="119690"/>
                          <a:pt x="90901" y="113243"/>
                        </a:cubicBezTo>
                        <a:cubicBezTo>
                          <a:pt x="68336" y="100349"/>
                          <a:pt x="45771" y="84231"/>
                          <a:pt x="19982" y="71336"/>
                        </a:cubicBezTo>
                        <a:cubicBezTo>
                          <a:pt x="10311" y="64889"/>
                          <a:pt x="640" y="58442"/>
                          <a:pt x="640" y="48771"/>
                        </a:cubicBezTo>
                        <a:cubicBezTo>
                          <a:pt x="-2583" y="35877"/>
                          <a:pt x="7088" y="26206"/>
                          <a:pt x="13535" y="19759"/>
                        </a:cubicBezTo>
                        <a:cubicBezTo>
                          <a:pt x="23206" y="10088"/>
                          <a:pt x="32876" y="417"/>
                          <a:pt x="48994" y="417"/>
                        </a:cubicBezTo>
                        <a:cubicBezTo>
                          <a:pt x="68336" y="-2806"/>
                          <a:pt x="84454" y="13311"/>
                          <a:pt x="97348" y="26206"/>
                        </a:cubicBezTo>
                        <a:cubicBezTo>
                          <a:pt x="110243" y="42324"/>
                          <a:pt x="123137" y="64889"/>
                          <a:pt x="142479" y="71336"/>
                        </a:cubicBezTo>
                        <a:cubicBezTo>
                          <a:pt x="158597" y="71336"/>
                          <a:pt x="177938" y="61665"/>
                          <a:pt x="200503" y="61665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0" name="任意多边形 25">
                    <a:extLst>
                      <a:ext uri="{FF2B5EF4-FFF2-40B4-BE49-F238E27FC236}">
                        <a16:creationId xmlns:a16="http://schemas.microsoft.com/office/drawing/2014/main" id="{3DFC9835-CD19-4871-957A-01162CA950BD}"/>
                      </a:ext>
                    </a:extLst>
                  </p:cNvPr>
                  <p:cNvSpPr/>
                  <p:nvPr/>
                </p:nvSpPr>
                <p:spPr>
                  <a:xfrm>
                    <a:off x="5091096" y="3727099"/>
                    <a:ext cx="813460" cy="602304"/>
                  </a:xfrm>
                  <a:custGeom>
                    <a:avLst/>
                    <a:gdLst>
                      <a:gd name="connsiteX0" fmla="*/ 0 w 813460"/>
                      <a:gd name="connsiteY0" fmla="*/ 257380 h 602304"/>
                      <a:gd name="connsiteX1" fmla="*/ 760769 w 813460"/>
                      <a:gd name="connsiteY1" fmla="*/ 5939 h 602304"/>
                      <a:gd name="connsiteX2" fmla="*/ 783334 w 813460"/>
                      <a:gd name="connsiteY2" fmla="*/ 437901 h 602304"/>
                      <a:gd name="connsiteX3" fmla="*/ 351372 w 813460"/>
                      <a:gd name="connsiteY3" fmla="*/ 602305 h 602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3460" h="602304">
                        <a:moveTo>
                          <a:pt x="0" y="257380"/>
                        </a:moveTo>
                        <a:cubicBezTo>
                          <a:pt x="80590" y="125212"/>
                          <a:pt x="676956" y="-32744"/>
                          <a:pt x="760769" y="5939"/>
                        </a:cubicBezTo>
                        <a:cubicBezTo>
                          <a:pt x="847806" y="44622"/>
                          <a:pt x="805900" y="412112"/>
                          <a:pt x="783334" y="437901"/>
                        </a:cubicBezTo>
                        <a:cubicBezTo>
                          <a:pt x="760769" y="463690"/>
                          <a:pt x="390055" y="595857"/>
                          <a:pt x="351372" y="602305"/>
                        </a:cubicBezTo>
                      </a:path>
                    </a:pathLst>
                  </a:custGeom>
                  <a:solidFill>
                    <a:srgbClr val="38466D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1" name="任意多边形 26">
                    <a:extLst>
                      <a:ext uri="{FF2B5EF4-FFF2-40B4-BE49-F238E27FC236}">
                        <a16:creationId xmlns:a16="http://schemas.microsoft.com/office/drawing/2014/main" id="{ED180066-14C8-43B4-96D9-C8147078F167}"/>
                      </a:ext>
                    </a:extLst>
                  </p:cNvPr>
                  <p:cNvSpPr/>
                  <p:nvPr/>
                </p:nvSpPr>
                <p:spPr>
                  <a:xfrm>
                    <a:off x="5049198" y="3933931"/>
                    <a:ext cx="856784" cy="1112208"/>
                  </a:xfrm>
                  <a:custGeom>
                    <a:avLst/>
                    <a:gdLst>
                      <a:gd name="connsiteX0" fmla="*/ 841351 w 856784"/>
                      <a:gd name="connsiteY0" fmla="*/ 1059533 h 1112208"/>
                      <a:gd name="connsiteX1" fmla="*/ 847798 w 856784"/>
                      <a:gd name="connsiteY1" fmla="*/ 940260 h 1112208"/>
                      <a:gd name="connsiteX2" fmla="*/ 273997 w 856784"/>
                      <a:gd name="connsiteY2" fmla="*/ 47324 h 1112208"/>
                      <a:gd name="connsiteX3" fmla="*/ 261103 w 856784"/>
                      <a:gd name="connsiteY3" fmla="*/ 750068 h 1112208"/>
                      <a:gd name="connsiteX4" fmla="*/ 741419 w 856784"/>
                      <a:gd name="connsiteY4" fmla="*/ 1111111 h 1112208"/>
                      <a:gd name="connsiteX5" fmla="*/ 841351 w 856784"/>
                      <a:gd name="connsiteY5" fmla="*/ 1059533 h 1112208"/>
                      <a:gd name="connsiteX6" fmla="*/ 841351 w 856784"/>
                      <a:gd name="connsiteY6" fmla="*/ 1059533 h 1112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6784" h="1112208">
                        <a:moveTo>
                          <a:pt x="841351" y="1059533"/>
                        </a:moveTo>
                        <a:cubicBezTo>
                          <a:pt x="860692" y="1020850"/>
                          <a:pt x="860692" y="978944"/>
                          <a:pt x="847798" y="940260"/>
                        </a:cubicBezTo>
                        <a:cubicBezTo>
                          <a:pt x="776879" y="756515"/>
                          <a:pt x="554450" y="221398"/>
                          <a:pt x="273997" y="47324"/>
                        </a:cubicBezTo>
                        <a:cubicBezTo>
                          <a:pt x="-67704" y="-168657"/>
                          <a:pt x="-109611" y="405143"/>
                          <a:pt x="261103" y="750068"/>
                        </a:cubicBezTo>
                        <a:cubicBezTo>
                          <a:pt x="525438" y="995062"/>
                          <a:pt x="631817" y="1091769"/>
                          <a:pt x="741419" y="1111111"/>
                        </a:cubicBezTo>
                        <a:cubicBezTo>
                          <a:pt x="783326" y="1117558"/>
                          <a:pt x="825233" y="1094993"/>
                          <a:pt x="841351" y="1059533"/>
                        </a:cubicBezTo>
                        <a:lnTo>
                          <a:pt x="841351" y="1059533"/>
                        </a:lnTo>
                        <a:close/>
                      </a:path>
                    </a:pathLst>
                  </a:custGeom>
                  <a:solidFill>
                    <a:srgbClr val="485685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  <p:grpSp>
              <p:nvGrpSpPr>
                <p:cNvPr id="162" name="组合 161">
                  <a:extLst>
                    <a:ext uri="{FF2B5EF4-FFF2-40B4-BE49-F238E27FC236}">
                      <a16:creationId xmlns:a16="http://schemas.microsoft.com/office/drawing/2014/main" id="{F65DBCDC-49DB-428D-B869-947124E7789F}"/>
                    </a:ext>
                  </a:extLst>
                </p:cNvPr>
                <p:cNvGrpSpPr/>
                <p:nvPr/>
              </p:nvGrpSpPr>
              <p:grpSpPr>
                <a:xfrm>
                  <a:off x="5778616" y="3695758"/>
                  <a:ext cx="936636" cy="1636184"/>
                  <a:chOff x="5778616" y="3695758"/>
                  <a:chExt cx="936636" cy="1636184"/>
                </a:xfrm>
              </p:grpSpPr>
              <p:sp>
                <p:nvSpPr>
                  <p:cNvPr id="166" name="任意多边形 28">
                    <a:extLst>
                      <a:ext uri="{FF2B5EF4-FFF2-40B4-BE49-F238E27FC236}">
                        <a16:creationId xmlns:a16="http://schemas.microsoft.com/office/drawing/2014/main" id="{CF44BB83-C3CA-4E63-8E56-3DB8B2550939}"/>
                      </a:ext>
                    </a:extLst>
                  </p:cNvPr>
                  <p:cNvSpPr/>
                  <p:nvPr/>
                </p:nvSpPr>
                <p:spPr>
                  <a:xfrm>
                    <a:off x="6044163" y="4889045"/>
                    <a:ext cx="229993" cy="442897"/>
                  </a:xfrm>
                  <a:custGeom>
                    <a:avLst/>
                    <a:gdLst>
                      <a:gd name="connsiteX0" fmla="*/ 39801 w 229993"/>
                      <a:gd name="connsiteY0" fmla="*/ 110867 h 442897"/>
                      <a:gd name="connsiteX1" fmla="*/ 1118 w 229993"/>
                      <a:gd name="connsiteY1" fmla="*/ 175339 h 442897"/>
                      <a:gd name="connsiteX2" fmla="*/ 23683 w 229993"/>
                      <a:gd name="connsiteY2" fmla="*/ 214022 h 442897"/>
                      <a:gd name="connsiteX3" fmla="*/ 55919 w 229993"/>
                      <a:gd name="connsiteY3" fmla="*/ 246258 h 442897"/>
                      <a:gd name="connsiteX4" fmla="*/ 101050 w 229993"/>
                      <a:gd name="connsiteY4" fmla="*/ 342966 h 442897"/>
                      <a:gd name="connsiteX5" fmla="*/ 136509 w 229993"/>
                      <a:gd name="connsiteY5" fmla="*/ 404214 h 442897"/>
                      <a:gd name="connsiteX6" fmla="*/ 162298 w 229993"/>
                      <a:gd name="connsiteY6" fmla="*/ 426779 h 442897"/>
                      <a:gd name="connsiteX7" fmla="*/ 181640 w 229993"/>
                      <a:gd name="connsiteY7" fmla="*/ 442897 h 442897"/>
                      <a:gd name="connsiteX8" fmla="*/ 168745 w 229993"/>
                      <a:gd name="connsiteY8" fmla="*/ 397767 h 442897"/>
                      <a:gd name="connsiteX9" fmla="*/ 191310 w 229993"/>
                      <a:gd name="connsiteY9" fmla="*/ 404214 h 442897"/>
                      <a:gd name="connsiteX10" fmla="*/ 178416 w 229993"/>
                      <a:gd name="connsiteY10" fmla="*/ 381649 h 442897"/>
                      <a:gd name="connsiteX11" fmla="*/ 197758 w 229993"/>
                      <a:gd name="connsiteY11" fmla="*/ 384873 h 442897"/>
                      <a:gd name="connsiteX12" fmla="*/ 184863 w 229993"/>
                      <a:gd name="connsiteY12" fmla="*/ 365531 h 442897"/>
                      <a:gd name="connsiteX13" fmla="*/ 197758 w 229993"/>
                      <a:gd name="connsiteY13" fmla="*/ 365531 h 442897"/>
                      <a:gd name="connsiteX14" fmla="*/ 181640 w 229993"/>
                      <a:gd name="connsiteY14" fmla="*/ 342966 h 442897"/>
                      <a:gd name="connsiteX15" fmla="*/ 194534 w 229993"/>
                      <a:gd name="connsiteY15" fmla="*/ 342966 h 442897"/>
                      <a:gd name="connsiteX16" fmla="*/ 168745 w 229993"/>
                      <a:gd name="connsiteY16" fmla="*/ 323624 h 442897"/>
                      <a:gd name="connsiteX17" fmla="*/ 162298 w 229993"/>
                      <a:gd name="connsiteY17" fmla="*/ 297836 h 442897"/>
                      <a:gd name="connsiteX18" fmla="*/ 152627 w 229993"/>
                      <a:gd name="connsiteY18" fmla="*/ 243034 h 442897"/>
                      <a:gd name="connsiteX19" fmla="*/ 142956 w 229993"/>
                      <a:gd name="connsiteY19" fmla="*/ 204351 h 442897"/>
                      <a:gd name="connsiteX20" fmla="*/ 142956 w 229993"/>
                      <a:gd name="connsiteY20" fmla="*/ 159221 h 442897"/>
                      <a:gd name="connsiteX21" fmla="*/ 165522 w 229993"/>
                      <a:gd name="connsiteY21" fmla="*/ 123761 h 442897"/>
                      <a:gd name="connsiteX22" fmla="*/ 217099 w 229993"/>
                      <a:gd name="connsiteY22" fmla="*/ 59289 h 442897"/>
                      <a:gd name="connsiteX23" fmla="*/ 229994 w 229993"/>
                      <a:gd name="connsiteY23" fmla="*/ 33501 h 442897"/>
                      <a:gd name="connsiteX24" fmla="*/ 207428 w 229993"/>
                      <a:gd name="connsiteY24" fmla="*/ 7712 h 442897"/>
                      <a:gd name="connsiteX25" fmla="*/ 168745 w 229993"/>
                      <a:gd name="connsiteY25" fmla="*/ 1265 h 442897"/>
                      <a:gd name="connsiteX26" fmla="*/ 130062 w 229993"/>
                      <a:gd name="connsiteY26" fmla="*/ 43171 h 442897"/>
                      <a:gd name="connsiteX27" fmla="*/ 101050 w 229993"/>
                      <a:gd name="connsiteY27" fmla="*/ 97973 h 442897"/>
                      <a:gd name="connsiteX28" fmla="*/ 39801 w 229993"/>
                      <a:gd name="connsiteY28" fmla="*/ 110867 h 442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29993" h="442897">
                        <a:moveTo>
                          <a:pt x="39801" y="110867"/>
                        </a:moveTo>
                        <a:cubicBezTo>
                          <a:pt x="17236" y="120538"/>
                          <a:pt x="-5329" y="149550"/>
                          <a:pt x="1118" y="175339"/>
                        </a:cubicBezTo>
                        <a:cubicBezTo>
                          <a:pt x="4342" y="191457"/>
                          <a:pt x="14012" y="204351"/>
                          <a:pt x="23683" y="214022"/>
                        </a:cubicBezTo>
                        <a:cubicBezTo>
                          <a:pt x="33354" y="226916"/>
                          <a:pt x="46248" y="236587"/>
                          <a:pt x="55919" y="246258"/>
                        </a:cubicBezTo>
                        <a:cubicBezTo>
                          <a:pt x="78484" y="275270"/>
                          <a:pt x="88155" y="307506"/>
                          <a:pt x="101050" y="342966"/>
                        </a:cubicBezTo>
                        <a:cubicBezTo>
                          <a:pt x="110720" y="365531"/>
                          <a:pt x="120391" y="384873"/>
                          <a:pt x="136509" y="404214"/>
                        </a:cubicBezTo>
                        <a:cubicBezTo>
                          <a:pt x="142956" y="413885"/>
                          <a:pt x="152627" y="417109"/>
                          <a:pt x="162298" y="426779"/>
                        </a:cubicBezTo>
                        <a:cubicBezTo>
                          <a:pt x="168745" y="433227"/>
                          <a:pt x="171969" y="442897"/>
                          <a:pt x="181640" y="442897"/>
                        </a:cubicBezTo>
                        <a:cubicBezTo>
                          <a:pt x="210652" y="442897"/>
                          <a:pt x="171969" y="404214"/>
                          <a:pt x="168745" y="397767"/>
                        </a:cubicBezTo>
                        <a:cubicBezTo>
                          <a:pt x="168745" y="397767"/>
                          <a:pt x="178416" y="410661"/>
                          <a:pt x="191310" y="404214"/>
                        </a:cubicBezTo>
                        <a:cubicBezTo>
                          <a:pt x="200981" y="397767"/>
                          <a:pt x="178416" y="381649"/>
                          <a:pt x="178416" y="381649"/>
                        </a:cubicBezTo>
                        <a:cubicBezTo>
                          <a:pt x="178416" y="381649"/>
                          <a:pt x="191310" y="388096"/>
                          <a:pt x="197758" y="384873"/>
                        </a:cubicBezTo>
                        <a:cubicBezTo>
                          <a:pt x="204205" y="381649"/>
                          <a:pt x="184863" y="365531"/>
                          <a:pt x="184863" y="365531"/>
                        </a:cubicBezTo>
                        <a:cubicBezTo>
                          <a:pt x="184863" y="365531"/>
                          <a:pt x="194534" y="368755"/>
                          <a:pt x="197758" y="365531"/>
                        </a:cubicBezTo>
                        <a:cubicBezTo>
                          <a:pt x="204205" y="359084"/>
                          <a:pt x="181640" y="342966"/>
                          <a:pt x="181640" y="342966"/>
                        </a:cubicBezTo>
                        <a:cubicBezTo>
                          <a:pt x="181640" y="342966"/>
                          <a:pt x="188087" y="349413"/>
                          <a:pt x="194534" y="342966"/>
                        </a:cubicBezTo>
                        <a:cubicBezTo>
                          <a:pt x="197758" y="339742"/>
                          <a:pt x="171969" y="326848"/>
                          <a:pt x="168745" y="323624"/>
                        </a:cubicBezTo>
                        <a:cubicBezTo>
                          <a:pt x="162298" y="320401"/>
                          <a:pt x="162298" y="301059"/>
                          <a:pt x="162298" y="297836"/>
                        </a:cubicBezTo>
                        <a:cubicBezTo>
                          <a:pt x="159074" y="278494"/>
                          <a:pt x="155851" y="262376"/>
                          <a:pt x="152627" y="243034"/>
                        </a:cubicBezTo>
                        <a:cubicBezTo>
                          <a:pt x="152627" y="226916"/>
                          <a:pt x="149404" y="217246"/>
                          <a:pt x="142956" y="204351"/>
                        </a:cubicBezTo>
                        <a:cubicBezTo>
                          <a:pt x="139733" y="188233"/>
                          <a:pt x="136509" y="172115"/>
                          <a:pt x="142956" y="159221"/>
                        </a:cubicBezTo>
                        <a:cubicBezTo>
                          <a:pt x="146180" y="146327"/>
                          <a:pt x="155851" y="136656"/>
                          <a:pt x="165522" y="123761"/>
                        </a:cubicBezTo>
                        <a:cubicBezTo>
                          <a:pt x="181640" y="101196"/>
                          <a:pt x="200981" y="81855"/>
                          <a:pt x="217099" y="59289"/>
                        </a:cubicBezTo>
                        <a:cubicBezTo>
                          <a:pt x="223546" y="52842"/>
                          <a:pt x="229994" y="43171"/>
                          <a:pt x="229994" y="33501"/>
                        </a:cubicBezTo>
                        <a:cubicBezTo>
                          <a:pt x="229994" y="20606"/>
                          <a:pt x="217099" y="14159"/>
                          <a:pt x="207428" y="7712"/>
                        </a:cubicBezTo>
                        <a:cubicBezTo>
                          <a:pt x="194534" y="1265"/>
                          <a:pt x="181640" y="-1959"/>
                          <a:pt x="168745" y="1265"/>
                        </a:cubicBezTo>
                        <a:cubicBezTo>
                          <a:pt x="149404" y="4488"/>
                          <a:pt x="136509" y="23830"/>
                          <a:pt x="130062" y="43171"/>
                        </a:cubicBezTo>
                        <a:cubicBezTo>
                          <a:pt x="123615" y="62513"/>
                          <a:pt x="120391" y="88302"/>
                          <a:pt x="101050" y="97973"/>
                        </a:cubicBezTo>
                        <a:cubicBezTo>
                          <a:pt x="81708" y="107643"/>
                          <a:pt x="59143" y="104420"/>
                          <a:pt x="39801" y="110867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67" name="任意多边形 29">
                    <a:extLst>
                      <a:ext uri="{FF2B5EF4-FFF2-40B4-BE49-F238E27FC236}">
                        <a16:creationId xmlns:a16="http://schemas.microsoft.com/office/drawing/2014/main" id="{ED63D677-E953-477E-AE11-292954AF0D34}"/>
                      </a:ext>
                    </a:extLst>
                  </p:cNvPr>
                  <p:cNvSpPr/>
                  <p:nvPr/>
                </p:nvSpPr>
                <p:spPr>
                  <a:xfrm>
                    <a:off x="5778616" y="3695758"/>
                    <a:ext cx="817901" cy="531014"/>
                  </a:xfrm>
                  <a:custGeom>
                    <a:avLst/>
                    <a:gdLst>
                      <a:gd name="connsiteX0" fmla="*/ 817901 w 817901"/>
                      <a:gd name="connsiteY0" fmla="*/ 92081 h 531014"/>
                      <a:gd name="connsiteX1" fmla="*/ 21672 w 817901"/>
                      <a:gd name="connsiteY1" fmla="*/ 34056 h 531014"/>
                      <a:gd name="connsiteX2" fmla="*/ 95815 w 817901"/>
                      <a:gd name="connsiteY2" fmla="*/ 466018 h 531014"/>
                      <a:gd name="connsiteX3" fmla="*/ 598696 w 817901"/>
                      <a:gd name="connsiteY3" fmla="*/ 530490 h 53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7901" h="531014">
                        <a:moveTo>
                          <a:pt x="817901" y="92081"/>
                        </a:moveTo>
                        <a:cubicBezTo>
                          <a:pt x="698628" y="-4627"/>
                          <a:pt x="89368" y="-27192"/>
                          <a:pt x="21672" y="34056"/>
                        </a:cubicBezTo>
                        <a:cubicBezTo>
                          <a:pt x="-46023" y="95304"/>
                          <a:pt x="63579" y="449900"/>
                          <a:pt x="95815" y="466018"/>
                        </a:cubicBezTo>
                        <a:cubicBezTo>
                          <a:pt x="124827" y="482136"/>
                          <a:pt x="556790" y="536938"/>
                          <a:pt x="598696" y="530490"/>
                        </a:cubicBezTo>
                      </a:path>
                    </a:pathLst>
                  </a:custGeom>
                  <a:solidFill>
                    <a:srgbClr val="38466D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68" name="任意多边形 30">
                    <a:extLst>
                      <a:ext uri="{FF2B5EF4-FFF2-40B4-BE49-F238E27FC236}">
                        <a16:creationId xmlns:a16="http://schemas.microsoft.com/office/drawing/2014/main" id="{10C271B3-C8E6-4728-8095-A1EEF9BBC2FB}"/>
                      </a:ext>
                    </a:extLst>
                  </p:cNvPr>
                  <p:cNvSpPr/>
                  <p:nvPr/>
                </p:nvSpPr>
                <p:spPr>
                  <a:xfrm>
                    <a:off x="6119424" y="3764508"/>
                    <a:ext cx="595827" cy="1265091"/>
                  </a:xfrm>
                  <a:custGeom>
                    <a:avLst/>
                    <a:gdLst>
                      <a:gd name="connsiteX0" fmla="*/ 45130 w 595827"/>
                      <a:gd name="connsiteY0" fmla="*/ 1238628 h 1265091"/>
                      <a:gd name="connsiteX1" fmla="*/ 0 w 595827"/>
                      <a:gd name="connsiteY1" fmla="*/ 1125802 h 1265091"/>
                      <a:gd name="connsiteX2" fmla="*/ 254664 w 595827"/>
                      <a:gd name="connsiteY2" fmla="*/ 94250 h 1265091"/>
                      <a:gd name="connsiteX3" fmla="*/ 493211 w 595827"/>
                      <a:gd name="connsiteY3" fmla="*/ 755088 h 1265091"/>
                      <a:gd name="connsiteX4" fmla="*/ 154733 w 595827"/>
                      <a:gd name="connsiteY4" fmla="*/ 1251522 h 1265091"/>
                      <a:gd name="connsiteX5" fmla="*/ 45130 w 595827"/>
                      <a:gd name="connsiteY5" fmla="*/ 1238628 h 1265091"/>
                      <a:gd name="connsiteX6" fmla="*/ 45130 w 595827"/>
                      <a:gd name="connsiteY6" fmla="*/ 1238628 h 1265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5827" h="1265091">
                        <a:moveTo>
                          <a:pt x="45130" y="1238628"/>
                        </a:moveTo>
                        <a:cubicBezTo>
                          <a:pt x="16118" y="1209615"/>
                          <a:pt x="0" y="1167709"/>
                          <a:pt x="0" y="1125802"/>
                        </a:cubicBezTo>
                        <a:cubicBezTo>
                          <a:pt x="6447" y="929162"/>
                          <a:pt x="45130" y="352138"/>
                          <a:pt x="254664" y="94250"/>
                        </a:cubicBezTo>
                        <a:cubicBezTo>
                          <a:pt x="506105" y="-218439"/>
                          <a:pt x="734980" y="310232"/>
                          <a:pt x="493211" y="755088"/>
                        </a:cubicBezTo>
                        <a:cubicBezTo>
                          <a:pt x="322360" y="1074224"/>
                          <a:pt x="254664" y="1199945"/>
                          <a:pt x="154733" y="1251522"/>
                        </a:cubicBezTo>
                        <a:cubicBezTo>
                          <a:pt x="119273" y="1274087"/>
                          <a:pt x="74143" y="1267640"/>
                          <a:pt x="45130" y="1238628"/>
                        </a:cubicBezTo>
                        <a:lnTo>
                          <a:pt x="45130" y="1238628"/>
                        </a:lnTo>
                        <a:close/>
                      </a:path>
                    </a:pathLst>
                  </a:custGeom>
                  <a:solidFill>
                    <a:srgbClr val="485685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  <p:sp>
              <p:nvSpPr>
                <p:cNvPr id="163" name="任意多边形 31">
                  <a:extLst>
                    <a:ext uri="{FF2B5EF4-FFF2-40B4-BE49-F238E27FC236}">
                      <a16:creationId xmlns:a16="http://schemas.microsoft.com/office/drawing/2014/main" id="{4A6404CE-BB28-4D30-B026-4239C7F8AE54}"/>
                    </a:ext>
                  </a:extLst>
                </p:cNvPr>
                <p:cNvSpPr/>
                <p:nvPr/>
              </p:nvSpPr>
              <p:spPr>
                <a:xfrm>
                  <a:off x="5419903" y="3549293"/>
                  <a:ext cx="793005" cy="435663"/>
                </a:xfrm>
                <a:custGeom>
                  <a:avLst/>
                  <a:gdLst>
                    <a:gd name="connsiteX0" fmla="*/ 0 w 793005"/>
                    <a:gd name="connsiteY0" fmla="*/ 0 h 435663"/>
                    <a:gd name="connsiteX1" fmla="*/ 22565 w 793005"/>
                    <a:gd name="connsiteY1" fmla="*/ 328807 h 435663"/>
                    <a:gd name="connsiteX2" fmla="*/ 70919 w 793005"/>
                    <a:gd name="connsiteY2" fmla="*/ 377161 h 435663"/>
                    <a:gd name="connsiteX3" fmla="*/ 219205 w 793005"/>
                    <a:gd name="connsiteY3" fmla="*/ 412621 h 435663"/>
                    <a:gd name="connsiteX4" fmla="*/ 480316 w 793005"/>
                    <a:gd name="connsiteY4" fmla="*/ 435186 h 435663"/>
                    <a:gd name="connsiteX5" fmla="*/ 747875 w 793005"/>
                    <a:gd name="connsiteY5" fmla="*/ 377161 h 435663"/>
                    <a:gd name="connsiteX6" fmla="*/ 773664 w 793005"/>
                    <a:gd name="connsiteY6" fmla="*/ 283677 h 435663"/>
                    <a:gd name="connsiteX7" fmla="*/ 793005 w 793005"/>
                    <a:gd name="connsiteY7" fmla="*/ 3224 h 435663"/>
                    <a:gd name="connsiteX8" fmla="*/ 0 w 793005"/>
                    <a:gd name="connsiteY8" fmla="*/ 3224 h 4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3005" h="435663">
                      <a:moveTo>
                        <a:pt x="0" y="0"/>
                      </a:moveTo>
                      <a:cubicBezTo>
                        <a:pt x="0" y="167627"/>
                        <a:pt x="6447" y="296571"/>
                        <a:pt x="22565" y="328807"/>
                      </a:cubicBezTo>
                      <a:cubicBezTo>
                        <a:pt x="32236" y="351372"/>
                        <a:pt x="48354" y="364267"/>
                        <a:pt x="70919" y="377161"/>
                      </a:cubicBezTo>
                      <a:cubicBezTo>
                        <a:pt x="116049" y="399726"/>
                        <a:pt x="177298" y="406173"/>
                        <a:pt x="219205" y="412621"/>
                      </a:cubicBezTo>
                      <a:cubicBezTo>
                        <a:pt x="306242" y="428739"/>
                        <a:pt x="393279" y="435186"/>
                        <a:pt x="480316" y="435186"/>
                      </a:cubicBezTo>
                      <a:cubicBezTo>
                        <a:pt x="551235" y="435186"/>
                        <a:pt x="702744" y="444857"/>
                        <a:pt x="747875" y="377161"/>
                      </a:cubicBezTo>
                      <a:cubicBezTo>
                        <a:pt x="767216" y="351372"/>
                        <a:pt x="770440" y="315913"/>
                        <a:pt x="773664" y="283677"/>
                      </a:cubicBezTo>
                      <a:cubicBezTo>
                        <a:pt x="773664" y="219205"/>
                        <a:pt x="780111" y="119273"/>
                        <a:pt x="793005" y="3224"/>
                      </a:cubicBezTo>
                      <a:lnTo>
                        <a:pt x="0" y="3224"/>
                      </a:lnTo>
                      <a:close/>
                    </a:path>
                  </a:pathLst>
                </a:custGeom>
                <a:solidFill>
                  <a:srgbClr val="FDFEFF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64" name="任意多边形 32">
                  <a:extLst>
                    <a:ext uri="{FF2B5EF4-FFF2-40B4-BE49-F238E27FC236}">
                      <a16:creationId xmlns:a16="http://schemas.microsoft.com/office/drawing/2014/main" id="{0B7C3DA5-968F-4743-93E0-66EFDEE0090B}"/>
                    </a:ext>
                  </a:extLst>
                </p:cNvPr>
                <p:cNvSpPr/>
                <p:nvPr/>
              </p:nvSpPr>
              <p:spPr>
                <a:xfrm>
                  <a:off x="5079762" y="4178717"/>
                  <a:ext cx="826194" cy="839182"/>
                </a:xfrm>
                <a:custGeom>
                  <a:avLst/>
                  <a:gdLst>
                    <a:gd name="connsiteX0" fmla="*/ 11335 w 826194"/>
                    <a:gd name="connsiteY0" fmla="*/ 12072 h 839182"/>
                    <a:gd name="connsiteX1" fmla="*/ 191856 w 826194"/>
                    <a:gd name="connsiteY1" fmla="*/ 418245 h 839182"/>
                    <a:gd name="connsiteX2" fmla="*/ 749539 w 826194"/>
                    <a:gd name="connsiteY2" fmla="*/ 834090 h 839182"/>
                    <a:gd name="connsiteX3" fmla="*/ 814011 w 826194"/>
                    <a:gd name="connsiteY3" fmla="*/ 718040 h 839182"/>
                    <a:gd name="connsiteX4" fmla="*/ 704408 w 826194"/>
                    <a:gd name="connsiteY4" fmla="*/ 788959 h 839182"/>
                    <a:gd name="connsiteX5" fmla="*/ 652831 w 826194"/>
                    <a:gd name="connsiteY5" fmla="*/ 698699 h 839182"/>
                    <a:gd name="connsiteX6" fmla="*/ 720526 w 826194"/>
                    <a:gd name="connsiteY6" fmla="*/ 627779 h 839182"/>
                    <a:gd name="connsiteX7" fmla="*/ 552899 w 826194"/>
                    <a:gd name="connsiteY7" fmla="*/ 669686 h 839182"/>
                    <a:gd name="connsiteX8" fmla="*/ 11335 w 826194"/>
                    <a:gd name="connsiteY8" fmla="*/ 12072 h 839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6194" h="839182">
                      <a:moveTo>
                        <a:pt x="11335" y="12072"/>
                      </a:moveTo>
                      <a:cubicBezTo>
                        <a:pt x="-11230" y="-62071"/>
                        <a:pt x="-20901" y="221606"/>
                        <a:pt x="191856" y="418245"/>
                      </a:cubicBezTo>
                      <a:cubicBezTo>
                        <a:pt x="404614" y="614885"/>
                        <a:pt x="656054" y="879220"/>
                        <a:pt x="749539" y="834090"/>
                      </a:cubicBezTo>
                      <a:cubicBezTo>
                        <a:pt x="846247" y="788959"/>
                        <a:pt x="830129" y="718040"/>
                        <a:pt x="814011" y="718040"/>
                      </a:cubicBezTo>
                      <a:cubicBezTo>
                        <a:pt x="797893" y="714817"/>
                        <a:pt x="723750" y="811524"/>
                        <a:pt x="704408" y="788959"/>
                      </a:cubicBezTo>
                      <a:cubicBezTo>
                        <a:pt x="685067" y="766394"/>
                        <a:pt x="636713" y="721264"/>
                        <a:pt x="652831" y="698699"/>
                      </a:cubicBezTo>
                      <a:cubicBezTo>
                        <a:pt x="668949" y="676133"/>
                        <a:pt x="736644" y="650345"/>
                        <a:pt x="720526" y="627779"/>
                      </a:cubicBezTo>
                      <a:cubicBezTo>
                        <a:pt x="704408" y="605214"/>
                        <a:pt x="588359" y="685804"/>
                        <a:pt x="552899" y="669686"/>
                      </a:cubicBezTo>
                      <a:cubicBezTo>
                        <a:pt x="517440" y="656792"/>
                        <a:pt x="21005" y="50755"/>
                        <a:pt x="11335" y="12072"/>
                      </a:cubicBezTo>
                      <a:close/>
                    </a:path>
                  </a:pathLst>
                </a:custGeom>
                <a:solidFill>
                  <a:srgbClr val="38466D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65" name="任意多边形 33">
                  <a:extLst>
                    <a:ext uri="{FF2B5EF4-FFF2-40B4-BE49-F238E27FC236}">
                      <a16:creationId xmlns:a16="http://schemas.microsoft.com/office/drawing/2014/main" id="{1A9E8089-FA84-4E92-A641-6AA252CBA0B8}"/>
                    </a:ext>
                  </a:extLst>
                </p:cNvPr>
                <p:cNvSpPr/>
                <p:nvPr/>
              </p:nvSpPr>
              <p:spPr>
                <a:xfrm>
                  <a:off x="6147208" y="3931978"/>
                  <a:ext cx="540443" cy="1048683"/>
                </a:xfrm>
                <a:custGeom>
                  <a:avLst/>
                  <a:gdLst>
                    <a:gd name="connsiteX0" fmla="*/ 500886 w 540443"/>
                    <a:gd name="connsiteY0" fmla="*/ 13817 h 1048683"/>
                    <a:gd name="connsiteX1" fmla="*/ 478321 w 540443"/>
                    <a:gd name="connsiteY1" fmla="*/ 458674 h 1048683"/>
                    <a:gd name="connsiteX2" fmla="*/ 107607 w 540443"/>
                    <a:gd name="connsiteY2" fmla="*/ 1048592 h 1048683"/>
                    <a:gd name="connsiteX3" fmla="*/ 4452 w 540443"/>
                    <a:gd name="connsiteY3" fmla="*/ 961555 h 1048683"/>
                    <a:gd name="connsiteX4" fmla="*/ 133396 w 540443"/>
                    <a:gd name="connsiteY4" fmla="*/ 987344 h 1048683"/>
                    <a:gd name="connsiteX5" fmla="*/ 149514 w 540443"/>
                    <a:gd name="connsiteY5" fmla="*/ 884189 h 1048683"/>
                    <a:gd name="connsiteX6" fmla="*/ 62477 w 540443"/>
                    <a:gd name="connsiteY6" fmla="*/ 842282 h 1048683"/>
                    <a:gd name="connsiteX7" fmla="*/ 233327 w 540443"/>
                    <a:gd name="connsiteY7" fmla="*/ 822940 h 1048683"/>
                    <a:gd name="connsiteX8" fmla="*/ 500886 w 540443"/>
                    <a:gd name="connsiteY8" fmla="*/ 13817 h 1048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443" h="1048683">
                      <a:moveTo>
                        <a:pt x="500886" y="13817"/>
                      </a:moveTo>
                      <a:cubicBezTo>
                        <a:pt x="494439" y="-63549"/>
                        <a:pt x="607265" y="197562"/>
                        <a:pt x="478321" y="458674"/>
                      </a:cubicBezTo>
                      <a:cubicBezTo>
                        <a:pt x="349377" y="719785"/>
                        <a:pt x="213986" y="1055039"/>
                        <a:pt x="107607" y="1048592"/>
                      </a:cubicBezTo>
                      <a:cubicBezTo>
                        <a:pt x="1228" y="1042145"/>
                        <a:pt x="-8443" y="971226"/>
                        <a:pt x="4452" y="961555"/>
                      </a:cubicBezTo>
                      <a:cubicBezTo>
                        <a:pt x="20570" y="951884"/>
                        <a:pt x="120501" y="1016356"/>
                        <a:pt x="133396" y="987344"/>
                      </a:cubicBezTo>
                      <a:cubicBezTo>
                        <a:pt x="146290" y="958331"/>
                        <a:pt x="172079" y="900307"/>
                        <a:pt x="149514" y="884189"/>
                      </a:cubicBezTo>
                      <a:cubicBezTo>
                        <a:pt x="126949" y="868071"/>
                        <a:pt x="56029" y="868071"/>
                        <a:pt x="62477" y="842282"/>
                      </a:cubicBezTo>
                      <a:cubicBezTo>
                        <a:pt x="68924" y="816493"/>
                        <a:pt x="207539" y="848729"/>
                        <a:pt x="233327" y="822940"/>
                      </a:cubicBezTo>
                      <a:cubicBezTo>
                        <a:pt x="259116" y="800375"/>
                        <a:pt x="500886" y="55724"/>
                        <a:pt x="500886" y="13817"/>
                      </a:cubicBezTo>
                      <a:close/>
                    </a:path>
                  </a:pathLst>
                </a:custGeom>
                <a:solidFill>
                  <a:srgbClr val="38466D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64276518-3C8D-455A-BCE3-1C2B9426093F}"/>
                  </a:ext>
                </a:extLst>
              </p:cNvPr>
              <p:cNvGrpSpPr/>
              <p:nvPr/>
            </p:nvGrpSpPr>
            <p:grpSpPr>
              <a:xfrm>
                <a:off x="4958929" y="3065400"/>
                <a:ext cx="1870099" cy="109955"/>
                <a:chOff x="4958929" y="3065400"/>
                <a:chExt cx="1870099" cy="109955"/>
              </a:xfrm>
              <a:solidFill>
                <a:srgbClr val="453248"/>
              </a:solidFill>
            </p:grpSpPr>
            <p:sp>
              <p:nvSpPr>
                <p:cNvPr id="156" name="任意多边形 35">
                  <a:extLst>
                    <a:ext uri="{FF2B5EF4-FFF2-40B4-BE49-F238E27FC236}">
                      <a16:creationId xmlns:a16="http://schemas.microsoft.com/office/drawing/2014/main" id="{EE7B7911-3A99-4800-A696-515F271222CD}"/>
                    </a:ext>
                  </a:extLst>
                </p:cNvPr>
                <p:cNvSpPr/>
                <p:nvPr/>
              </p:nvSpPr>
              <p:spPr>
                <a:xfrm>
                  <a:off x="5194252" y="3107660"/>
                  <a:ext cx="1318451" cy="58024"/>
                </a:xfrm>
                <a:custGeom>
                  <a:avLst/>
                  <a:gdLst>
                    <a:gd name="connsiteX0" fmla="*/ 0 w 1318451"/>
                    <a:gd name="connsiteY0" fmla="*/ 0 h 58024"/>
                    <a:gd name="connsiteX1" fmla="*/ 1318452 w 1318451"/>
                    <a:gd name="connsiteY1" fmla="*/ 0 h 58024"/>
                    <a:gd name="connsiteX2" fmla="*/ 1318452 w 1318451"/>
                    <a:gd name="connsiteY2" fmla="*/ 58025 h 58024"/>
                    <a:gd name="connsiteX3" fmla="*/ 0 w 1318451"/>
                    <a:gd name="connsiteY3" fmla="*/ 58025 h 58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8451" h="58024">
                      <a:moveTo>
                        <a:pt x="0" y="0"/>
                      </a:moveTo>
                      <a:lnTo>
                        <a:pt x="1318452" y="0"/>
                      </a:lnTo>
                      <a:lnTo>
                        <a:pt x="1318452" y="58025"/>
                      </a:lnTo>
                      <a:lnTo>
                        <a:pt x="0" y="58025"/>
                      </a:lnTo>
                      <a:close/>
                    </a:path>
                  </a:pathLst>
                </a:custGeom>
                <a:solidFill>
                  <a:srgbClr val="453248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617985BD-2CAC-43E9-962B-6F9F0E19870A}"/>
                    </a:ext>
                  </a:extLst>
                </p:cNvPr>
                <p:cNvGrpSpPr/>
                <p:nvPr/>
              </p:nvGrpSpPr>
              <p:grpSpPr>
                <a:xfrm>
                  <a:off x="4958929" y="3065400"/>
                  <a:ext cx="1870099" cy="109955"/>
                  <a:chOff x="4958929" y="3065400"/>
                  <a:chExt cx="1870099" cy="109955"/>
                </a:xfrm>
                <a:solidFill>
                  <a:srgbClr val="453248"/>
                </a:solidFill>
              </p:grpSpPr>
              <p:sp>
                <p:nvSpPr>
                  <p:cNvPr id="158" name="任意多边形 37">
                    <a:extLst>
                      <a:ext uri="{FF2B5EF4-FFF2-40B4-BE49-F238E27FC236}">
                        <a16:creationId xmlns:a16="http://schemas.microsoft.com/office/drawing/2014/main" id="{8553AA3B-7E4F-43C2-9E0D-265A9D150FE0}"/>
                      </a:ext>
                    </a:extLst>
                  </p:cNvPr>
                  <p:cNvSpPr/>
                  <p:nvPr/>
                </p:nvSpPr>
                <p:spPr>
                  <a:xfrm>
                    <a:off x="4958929" y="3065400"/>
                    <a:ext cx="383608" cy="109955"/>
                  </a:xfrm>
                  <a:custGeom>
                    <a:avLst/>
                    <a:gdLst>
                      <a:gd name="connsiteX0" fmla="*/ 341701 w 383608"/>
                      <a:gd name="connsiteY0" fmla="*/ 353 h 109955"/>
                      <a:gd name="connsiteX1" fmla="*/ 35460 w 383608"/>
                      <a:gd name="connsiteY1" fmla="*/ 32589 h 109955"/>
                      <a:gd name="connsiteX2" fmla="*/ 0 w 383608"/>
                      <a:gd name="connsiteY2" fmla="*/ 71272 h 109955"/>
                      <a:gd name="connsiteX3" fmla="*/ 38683 w 383608"/>
                      <a:gd name="connsiteY3" fmla="*/ 109955 h 109955"/>
                      <a:gd name="connsiteX4" fmla="*/ 344925 w 383608"/>
                      <a:gd name="connsiteY4" fmla="*/ 109955 h 109955"/>
                      <a:gd name="connsiteX5" fmla="*/ 383608 w 383608"/>
                      <a:gd name="connsiteY5" fmla="*/ 71272 h 109955"/>
                      <a:gd name="connsiteX6" fmla="*/ 383608 w 383608"/>
                      <a:gd name="connsiteY6" fmla="*/ 39036 h 109955"/>
                      <a:gd name="connsiteX7" fmla="*/ 341701 w 383608"/>
                      <a:gd name="connsiteY7" fmla="*/ 353 h 109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3608" h="109955">
                        <a:moveTo>
                          <a:pt x="341701" y="353"/>
                        </a:moveTo>
                        <a:lnTo>
                          <a:pt x="35460" y="32589"/>
                        </a:lnTo>
                        <a:cubicBezTo>
                          <a:pt x="16118" y="35812"/>
                          <a:pt x="0" y="51930"/>
                          <a:pt x="0" y="71272"/>
                        </a:cubicBezTo>
                        <a:cubicBezTo>
                          <a:pt x="0" y="93837"/>
                          <a:pt x="19342" y="109955"/>
                          <a:pt x="38683" y="109955"/>
                        </a:cubicBezTo>
                        <a:lnTo>
                          <a:pt x="344925" y="109955"/>
                        </a:lnTo>
                        <a:cubicBezTo>
                          <a:pt x="367490" y="109955"/>
                          <a:pt x="383608" y="90614"/>
                          <a:pt x="383608" y="71272"/>
                        </a:cubicBezTo>
                        <a:lnTo>
                          <a:pt x="383608" y="39036"/>
                        </a:lnTo>
                        <a:cubicBezTo>
                          <a:pt x="383608" y="16471"/>
                          <a:pt x="364267" y="-2871"/>
                          <a:pt x="341701" y="353"/>
                        </a:cubicBezTo>
                        <a:close/>
                      </a:path>
                    </a:pathLst>
                  </a:custGeom>
                  <a:solidFill>
                    <a:srgbClr val="453248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59" name="任意多边形 38">
                    <a:extLst>
                      <a:ext uri="{FF2B5EF4-FFF2-40B4-BE49-F238E27FC236}">
                        <a16:creationId xmlns:a16="http://schemas.microsoft.com/office/drawing/2014/main" id="{5B4AC2D9-9F33-4386-ADA9-74D8F0D0F5CD}"/>
                      </a:ext>
                    </a:extLst>
                  </p:cNvPr>
                  <p:cNvSpPr/>
                  <p:nvPr/>
                </p:nvSpPr>
                <p:spPr>
                  <a:xfrm>
                    <a:off x="6445008" y="3065400"/>
                    <a:ext cx="384021" cy="109955"/>
                  </a:xfrm>
                  <a:custGeom>
                    <a:avLst/>
                    <a:gdLst>
                      <a:gd name="connsiteX0" fmla="*/ 351372 w 384021"/>
                      <a:gd name="connsiteY0" fmla="*/ 32589 h 109955"/>
                      <a:gd name="connsiteX1" fmla="*/ 45130 w 384021"/>
                      <a:gd name="connsiteY1" fmla="*/ 353 h 109955"/>
                      <a:gd name="connsiteX2" fmla="*/ 0 w 384021"/>
                      <a:gd name="connsiteY2" fmla="*/ 39036 h 109955"/>
                      <a:gd name="connsiteX3" fmla="*/ 0 w 384021"/>
                      <a:gd name="connsiteY3" fmla="*/ 71272 h 109955"/>
                      <a:gd name="connsiteX4" fmla="*/ 38683 w 384021"/>
                      <a:gd name="connsiteY4" fmla="*/ 109955 h 109955"/>
                      <a:gd name="connsiteX5" fmla="*/ 344925 w 384021"/>
                      <a:gd name="connsiteY5" fmla="*/ 109955 h 109955"/>
                      <a:gd name="connsiteX6" fmla="*/ 383608 w 384021"/>
                      <a:gd name="connsiteY6" fmla="*/ 71272 h 109955"/>
                      <a:gd name="connsiteX7" fmla="*/ 351372 w 384021"/>
                      <a:gd name="connsiteY7" fmla="*/ 32589 h 109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4021" h="109955">
                        <a:moveTo>
                          <a:pt x="351372" y="32589"/>
                        </a:moveTo>
                        <a:lnTo>
                          <a:pt x="45130" y="353"/>
                        </a:lnTo>
                        <a:cubicBezTo>
                          <a:pt x="22565" y="-2871"/>
                          <a:pt x="0" y="16471"/>
                          <a:pt x="0" y="39036"/>
                        </a:cubicBezTo>
                        <a:lnTo>
                          <a:pt x="0" y="71272"/>
                        </a:lnTo>
                        <a:cubicBezTo>
                          <a:pt x="0" y="93837"/>
                          <a:pt x="19342" y="109955"/>
                          <a:pt x="38683" y="109955"/>
                        </a:cubicBezTo>
                        <a:lnTo>
                          <a:pt x="344925" y="109955"/>
                        </a:lnTo>
                        <a:cubicBezTo>
                          <a:pt x="367490" y="109955"/>
                          <a:pt x="383608" y="90614"/>
                          <a:pt x="383608" y="71272"/>
                        </a:cubicBezTo>
                        <a:cubicBezTo>
                          <a:pt x="386832" y="51930"/>
                          <a:pt x="370714" y="35812"/>
                          <a:pt x="351372" y="32589"/>
                        </a:cubicBezTo>
                        <a:close/>
                      </a:path>
                    </a:pathLst>
                  </a:custGeom>
                  <a:solidFill>
                    <a:srgbClr val="453248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</p:grpSp>
          <p:sp>
            <p:nvSpPr>
              <p:cNvPr id="137" name="任意多边形 39">
                <a:extLst>
                  <a:ext uri="{FF2B5EF4-FFF2-40B4-BE49-F238E27FC236}">
                    <a16:creationId xmlns:a16="http://schemas.microsoft.com/office/drawing/2014/main" id="{F1F2E9FE-F0D3-4C88-9F9D-DBC8CF89F32A}"/>
                  </a:ext>
                </a:extLst>
              </p:cNvPr>
              <p:cNvSpPr/>
              <p:nvPr/>
            </p:nvSpPr>
            <p:spPr>
              <a:xfrm>
                <a:off x="5700356" y="5028545"/>
                <a:ext cx="438680" cy="1185812"/>
              </a:xfrm>
              <a:custGeom>
                <a:avLst/>
                <a:gdLst>
                  <a:gd name="connsiteX0" fmla="*/ 0 w 438680"/>
                  <a:gd name="connsiteY0" fmla="*/ 68074 h 1185812"/>
                  <a:gd name="connsiteX1" fmla="*/ 16118 w 438680"/>
                  <a:gd name="connsiteY1" fmla="*/ 1122191 h 1185812"/>
                  <a:gd name="connsiteX2" fmla="*/ 74143 w 438680"/>
                  <a:gd name="connsiteY2" fmla="*/ 1176992 h 1185812"/>
                  <a:gd name="connsiteX3" fmla="*/ 357819 w 438680"/>
                  <a:gd name="connsiteY3" fmla="*/ 1176992 h 1185812"/>
                  <a:gd name="connsiteX4" fmla="*/ 409397 w 438680"/>
                  <a:gd name="connsiteY4" fmla="*/ 1135085 h 1185812"/>
                  <a:gd name="connsiteX5" fmla="*/ 438409 w 438680"/>
                  <a:gd name="connsiteY5" fmla="*/ 32615 h 1185812"/>
                  <a:gd name="connsiteX6" fmla="*/ 0 w 438680"/>
                  <a:gd name="connsiteY6" fmla="*/ 68074 h 118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8680" h="1185812">
                    <a:moveTo>
                      <a:pt x="0" y="68074"/>
                    </a:moveTo>
                    <a:cubicBezTo>
                      <a:pt x="0" y="68074"/>
                      <a:pt x="3224" y="1015812"/>
                      <a:pt x="16118" y="1122191"/>
                    </a:cubicBezTo>
                    <a:cubicBezTo>
                      <a:pt x="19342" y="1151203"/>
                      <a:pt x="41907" y="1173768"/>
                      <a:pt x="74143" y="1176992"/>
                    </a:cubicBezTo>
                    <a:cubicBezTo>
                      <a:pt x="135391" y="1183439"/>
                      <a:pt x="248217" y="1193110"/>
                      <a:pt x="357819" y="1176992"/>
                    </a:cubicBezTo>
                    <a:cubicBezTo>
                      <a:pt x="380385" y="1173768"/>
                      <a:pt x="402950" y="1157650"/>
                      <a:pt x="409397" y="1135085"/>
                    </a:cubicBezTo>
                    <a:cubicBezTo>
                      <a:pt x="438409" y="1057719"/>
                      <a:pt x="428739" y="103534"/>
                      <a:pt x="438409" y="32615"/>
                    </a:cubicBezTo>
                    <a:cubicBezTo>
                      <a:pt x="451304" y="-57646"/>
                      <a:pt x="0" y="68074"/>
                      <a:pt x="0" y="68074"/>
                    </a:cubicBezTo>
                    <a:close/>
                  </a:path>
                </a:pathLst>
              </a:custGeom>
              <a:solidFill>
                <a:srgbClr val="453248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8" name="任意多边形 40">
                <a:extLst>
                  <a:ext uri="{FF2B5EF4-FFF2-40B4-BE49-F238E27FC236}">
                    <a16:creationId xmlns:a16="http://schemas.microsoft.com/office/drawing/2014/main" id="{363009C0-15EA-45CC-8514-80C6D4378E49}"/>
                  </a:ext>
                </a:extLst>
              </p:cNvPr>
              <p:cNvSpPr/>
              <p:nvPr/>
            </p:nvSpPr>
            <p:spPr>
              <a:xfrm>
                <a:off x="5300462" y="4738800"/>
                <a:ext cx="1231751" cy="1028725"/>
              </a:xfrm>
              <a:custGeom>
                <a:avLst/>
                <a:gdLst>
                  <a:gd name="connsiteX0" fmla="*/ 612652 w 1231751"/>
                  <a:gd name="connsiteY0" fmla="*/ 0 h 1028725"/>
                  <a:gd name="connsiteX1" fmla="*/ 168 w 1231751"/>
                  <a:gd name="connsiteY1" fmla="*/ 267559 h 1028725"/>
                  <a:gd name="connsiteX2" fmla="*/ 225820 w 1231751"/>
                  <a:gd name="connsiteY2" fmla="*/ 1028328 h 1028725"/>
                  <a:gd name="connsiteX3" fmla="*/ 399895 w 1231751"/>
                  <a:gd name="connsiteY3" fmla="*/ 960632 h 1028725"/>
                  <a:gd name="connsiteX4" fmla="*/ 399895 w 1231751"/>
                  <a:gd name="connsiteY4" fmla="*/ 577024 h 1028725"/>
                  <a:gd name="connsiteX5" fmla="*/ 615876 w 1231751"/>
                  <a:gd name="connsiteY5" fmla="*/ 441633 h 1028725"/>
                  <a:gd name="connsiteX6" fmla="*/ 831857 w 1231751"/>
                  <a:gd name="connsiteY6" fmla="*/ 577024 h 1028725"/>
                  <a:gd name="connsiteX7" fmla="*/ 831857 w 1231751"/>
                  <a:gd name="connsiteY7" fmla="*/ 960632 h 1028725"/>
                  <a:gd name="connsiteX8" fmla="*/ 1005931 w 1231751"/>
                  <a:gd name="connsiteY8" fmla="*/ 1028328 h 1028725"/>
                  <a:gd name="connsiteX9" fmla="*/ 1231583 w 1231751"/>
                  <a:gd name="connsiteY9" fmla="*/ 267559 h 1028725"/>
                  <a:gd name="connsiteX10" fmla="*/ 612652 w 1231751"/>
                  <a:gd name="connsiteY10" fmla="*/ 0 h 102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1751" h="1028725">
                    <a:moveTo>
                      <a:pt x="612652" y="0"/>
                    </a:moveTo>
                    <a:cubicBezTo>
                      <a:pt x="612652" y="0"/>
                      <a:pt x="6616" y="219205"/>
                      <a:pt x="168" y="267559"/>
                    </a:cubicBezTo>
                    <a:cubicBezTo>
                      <a:pt x="-6279" y="315913"/>
                      <a:pt x="174243" y="1025104"/>
                      <a:pt x="225820" y="1028328"/>
                    </a:cubicBezTo>
                    <a:cubicBezTo>
                      <a:pt x="277398" y="1034775"/>
                      <a:pt x="399895" y="960632"/>
                      <a:pt x="399895" y="960632"/>
                    </a:cubicBezTo>
                    <a:lnTo>
                      <a:pt x="399895" y="577024"/>
                    </a:lnTo>
                    <a:cubicBezTo>
                      <a:pt x="399895" y="577024"/>
                      <a:pt x="403118" y="441633"/>
                      <a:pt x="615876" y="441633"/>
                    </a:cubicBezTo>
                    <a:cubicBezTo>
                      <a:pt x="828633" y="441633"/>
                      <a:pt x="831857" y="577024"/>
                      <a:pt x="831857" y="577024"/>
                    </a:cubicBezTo>
                    <a:lnTo>
                      <a:pt x="831857" y="960632"/>
                    </a:lnTo>
                    <a:cubicBezTo>
                      <a:pt x="831857" y="960632"/>
                      <a:pt x="951130" y="1034775"/>
                      <a:pt x="1005931" y="1028328"/>
                    </a:cubicBezTo>
                    <a:cubicBezTo>
                      <a:pt x="1057509" y="1021881"/>
                      <a:pt x="1238030" y="312689"/>
                      <a:pt x="1231583" y="267559"/>
                    </a:cubicBezTo>
                    <a:cubicBezTo>
                      <a:pt x="1221912" y="219205"/>
                      <a:pt x="612652" y="0"/>
                      <a:pt x="612652" y="0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9" name="任意多边形 41">
                <a:extLst>
                  <a:ext uri="{FF2B5EF4-FFF2-40B4-BE49-F238E27FC236}">
                    <a16:creationId xmlns:a16="http://schemas.microsoft.com/office/drawing/2014/main" id="{825E8499-8AF3-4619-953D-5405462B60CE}"/>
                  </a:ext>
                </a:extLst>
              </p:cNvPr>
              <p:cNvSpPr/>
              <p:nvPr/>
            </p:nvSpPr>
            <p:spPr>
              <a:xfrm>
                <a:off x="5697098" y="3646000"/>
                <a:ext cx="428913" cy="1276544"/>
              </a:xfrm>
              <a:custGeom>
                <a:avLst/>
                <a:gdLst>
                  <a:gd name="connsiteX0" fmla="*/ 216016 w 428913"/>
                  <a:gd name="connsiteY0" fmla="*/ 32236 h 1276544"/>
                  <a:gd name="connsiteX1" fmla="*/ 216016 w 428913"/>
                  <a:gd name="connsiteY1" fmla="*/ 0 h 1276544"/>
                  <a:gd name="connsiteX2" fmla="*/ 35 w 428913"/>
                  <a:gd name="connsiteY2" fmla="*/ 493211 h 1276544"/>
                  <a:gd name="connsiteX3" fmla="*/ 106414 w 428913"/>
                  <a:gd name="connsiteY3" fmla="*/ 1244309 h 1276544"/>
                  <a:gd name="connsiteX4" fmla="*/ 216016 w 428913"/>
                  <a:gd name="connsiteY4" fmla="*/ 1244309 h 1276544"/>
                  <a:gd name="connsiteX5" fmla="*/ 216016 w 428913"/>
                  <a:gd name="connsiteY5" fmla="*/ 1276545 h 1276544"/>
                  <a:gd name="connsiteX6" fmla="*/ 322395 w 428913"/>
                  <a:gd name="connsiteY6" fmla="*/ 1276545 h 1276544"/>
                  <a:gd name="connsiteX7" fmla="*/ 428774 w 428913"/>
                  <a:gd name="connsiteY7" fmla="*/ 525447 h 1276544"/>
                  <a:gd name="connsiteX8" fmla="*/ 216016 w 428913"/>
                  <a:gd name="connsiteY8" fmla="*/ 32236 h 127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913" h="1276544">
                    <a:moveTo>
                      <a:pt x="216016" y="32236"/>
                    </a:moveTo>
                    <a:lnTo>
                      <a:pt x="216016" y="0"/>
                    </a:lnTo>
                    <a:cubicBezTo>
                      <a:pt x="216016" y="0"/>
                      <a:pt x="-3188" y="303018"/>
                      <a:pt x="35" y="493211"/>
                    </a:cubicBezTo>
                    <a:cubicBezTo>
                      <a:pt x="3259" y="683403"/>
                      <a:pt x="106414" y="1244309"/>
                      <a:pt x="106414" y="1244309"/>
                    </a:cubicBezTo>
                    <a:lnTo>
                      <a:pt x="216016" y="1244309"/>
                    </a:lnTo>
                    <a:lnTo>
                      <a:pt x="216016" y="1276545"/>
                    </a:lnTo>
                    <a:lnTo>
                      <a:pt x="322395" y="1276545"/>
                    </a:lnTo>
                    <a:cubicBezTo>
                      <a:pt x="322395" y="1276545"/>
                      <a:pt x="425550" y="715639"/>
                      <a:pt x="428774" y="525447"/>
                    </a:cubicBezTo>
                    <a:cubicBezTo>
                      <a:pt x="435221" y="335254"/>
                      <a:pt x="216016" y="32236"/>
                      <a:pt x="216016" y="32236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0" name="任意多边形 42">
                <a:extLst>
                  <a:ext uri="{FF2B5EF4-FFF2-40B4-BE49-F238E27FC236}">
                    <a16:creationId xmlns:a16="http://schemas.microsoft.com/office/drawing/2014/main" id="{65AA02A1-72DD-4E08-87EE-D95E5DF6CF6C}"/>
                  </a:ext>
                </a:extLst>
              </p:cNvPr>
              <p:cNvSpPr/>
              <p:nvPr/>
            </p:nvSpPr>
            <p:spPr>
              <a:xfrm>
                <a:off x="5172177" y="2929556"/>
                <a:ext cx="1492413" cy="1206431"/>
              </a:xfrm>
              <a:custGeom>
                <a:avLst/>
                <a:gdLst>
                  <a:gd name="connsiteX0" fmla="*/ 1085862 w 1492413"/>
                  <a:gd name="connsiteY0" fmla="*/ 74949 h 1206431"/>
                  <a:gd name="connsiteX1" fmla="*/ 408906 w 1492413"/>
                  <a:gd name="connsiteY1" fmla="*/ 74949 h 1206431"/>
                  <a:gd name="connsiteX2" fmla="*/ 12404 w 1492413"/>
                  <a:gd name="connsiteY2" fmla="*/ 803482 h 1206431"/>
                  <a:gd name="connsiteX3" fmla="*/ 573310 w 1492413"/>
                  <a:gd name="connsiteY3" fmla="*/ 1206432 h 1206431"/>
                  <a:gd name="connsiteX4" fmla="*/ 918235 w 1492413"/>
                  <a:gd name="connsiteY4" fmla="*/ 1206432 h 1206431"/>
                  <a:gd name="connsiteX5" fmla="*/ 1479141 w 1492413"/>
                  <a:gd name="connsiteY5" fmla="*/ 803482 h 1206431"/>
                  <a:gd name="connsiteX6" fmla="*/ 1085862 w 1492413"/>
                  <a:gd name="connsiteY6" fmla="*/ 74949 h 120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2413" h="1206431">
                    <a:moveTo>
                      <a:pt x="1085862" y="74949"/>
                    </a:moveTo>
                    <a:cubicBezTo>
                      <a:pt x="998825" y="-24983"/>
                      <a:pt x="499167" y="-24983"/>
                      <a:pt x="408906" y="74949"/>
                    </a:cubicBezTo>
                    <a:cubicBezTo>
                      <a:pt x="321869" y="174880"/>
                      <a:pt x="-74634" y="680985"/>
                      <a:pt x="12404" y="803482"/>
                    </a:cubicBezTo>
                    <a:cubicBezTo>
                      <a:pt x="99441" y="925979"/>
                      <a:pt x="573310" y="1206432"/>
                      <a:pt x="573310" y="1206432"/>
                    </a:cubicBezTo>
                    <a:lnTo>
                      <a:pt x="918235" y="1206432"/>
                    </a:lnTo>
                    <a:cubicBezTo>
                      <a:pt x="918235" y="1206432"/>
                      <a:pt x="1392104" y="922755"/>
                      <a:pt x="1479141" y="803482"/>
                    </a:cubicBezTo>
                    <a:cubicBezTo>
                      <a:pt x="1569402" y="680985"/>
                      <a:pt x="1172899" y="174880"/>
                      <a:pt x="1085862" y="74949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1" name="任意多边形 43">
                <a:extLst>
                  <a:ext uri="{FF2B5EF4-FFF2-40B4-BE49-F238E27FC236}">
                    <a16:creationId xmlns:a16="http://schemas.microsoft.com/office/drawing/2014/main" id="{29B8C002-7241-4C98-90F2-B10C5D2AA03D}"/>
                  </a:ext>
                </a:extLst>
              </p:cNvPr>
              <p:cNvSpPr/>
              <p:nvPr/>
            </p:nvSpPr>
            <p:spPr>
              <a:xfrm>
                <a:off x="5364256" y="4809307"/>
                <a:ext cx="1097787" cy="496847"/>
              </a:xfrm>
              <a:custGeom>
                <a:avLst/>
                <a:gdLst>
                  <a:gd name="connsiteX0" fmla="*/ 846 w 1097787"/>
                  <a:gd name="connsiteY0" fmla="*/ 296984 h 496847"/>
                  <a:gd name="connsiteX1" fmla="*/ 152355 w 1097787"/>
                  <a:gd name="connsiteY1" fmla="*/ 380797 h 496847"/>
                  <a:gd name="connsiteX2" fmla="*/ 548858 w 1097787"/>
                  <a:gd name="connsiteY2" fmla="*/ 496847 h 496847"/>
                  <a:gd name="connsiteX3" fmla="*/ 945360 w 1097787"/>
                  <a:gd name="connsiteY3" fmla="*/ 380797 h 496847"/>
                  <a:gd name="connsiteX4" fmla="*/ 1096870 w 1097787"/>
                  <a:gd name="connsiteY4" fmla="*/ 296984 h 496847"/>
                  <a:gd name="connsiteX5" fmla="*/ 574647 w 1097787"/>
                  <a:gd name="connsiteY5" fmla="*/ 413 h 496847"/>
                  <a:gd name="connsiteX6" fmla="*/ 846 w 1097787"/>
                  <a:gd name="connsiteY6" fmla="*/ 296984 h 49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7787" h="496847">
                    <a:moveTo>
                      <a:pt x="846" y="296984"/>
                    </a:moveTo>
                    <a:cubicBezTo>
                      <a:pt x="39529" y="322773"/>
                      <a:pt x="87883" y="348562"/>
                      <a:pt x="152355" y="380797"/>
                    </a:cubicBezTo>
                    <a:cubicBezTo>
                      <a:pt x="303864" y="454940"/>
                      <a:pt x="448926" y="496847"/>
                      <a:pt x="548858" y="496847"/>
                    </a:cubicBezTo>
                    <a:cubicBezTo>
                      <a:pt x="648789" y="496847"/>
                      <a:pt x="793851" y="454940"/>
                      <a:pt x="945360" y="380797"/>
                    </a:cubicBezTo>
                    <a:cubicBezTo>
                      <a:pt x="1009832" y="351785"/>
                      <a:pt x="1058186" y="322773"/>
                      <a:pt x="1096870" y="296984"/>
                    </a:cubicBezTo>
                    <a:cubicBezTo>
                      <a:pt x="1116211" y="284090"/>
                      <a:pt x="826087" y="10084"/>
                      <a:pt x="574647" y="413"/>
                    </a:cubicBezTo>
                    <a:cubicBezTo>
                      <a:pt x="297417" y="-12481"/>
                      <a:pt x="-18496" y="280866"/>
                      <a:pt x="846" y="296984"/>
                    </a:cubicBezTo>
                    <a:close/>
                  </a:path>
                </a:pathLst>
              </a:custGeom>
              <a:solidFill>
                <a:srgbClr val="45AA5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2" name="任意多边形 44">
                <a:extLst>
                  <a:ext uri="{FF2B5EF4-FFF2-40B4-BE49-F238E27FC236}">
                    <a16:creationId xmlns:a16="http://schemas.microsoft.com/office/drawing/2014/main" id="{69297889-58EC-4FFD-A8DA-7C2A61BC4A6D}"/>
                  </a:ext>
                </a:extLst>
              </p:cNvPr>
              <p:cNvSpPr/>
              <p:nvPr/>
            </p:nvSpPr>
            <p:spPr>
              <a:xfrm>
                <a:off x="5580481" y="2968876"/>
                <a:ext cx="678210" cy="306410"/>
              </a:xfrm>
              <a:custGeom>
                <a:avLst/>
                <a:gdLst>
                  <a:gd name="connsiteX0" fmla="*/ 602 w 678210"/>
                  <a:gd name="connsiteY0" fmla="*/ 183914 h 306410"/>
                  <a:gd name="connsiteX1" fmla="*/ 94087 w 678210"/>
                  <a:gd name="connsiteY1" fmla="*/ 235491 h 306410"/>
                  <a:gd name="connsiteX2" fmla="*/ 339080 w 678210"/>
                  <a:gd name="connsiteY2" fmla="*/ 306410 h 306410"/>
                  <a:gd name="connsiteX3" fmla="*/ 584073 w 678210"/>
                  <a:gd name="connsiteY3" fmla="*/ 235491 h 306410"/>
                  <a:gd name="connsiteX4" fmla="*/ 677558 w 678210"/>
                  <a:gd name="connsiteY4" fmla="*/ 183914 h 306410"/>
                  <a:gd name="connsiteX5" fmla="*/ 355198 w 678210"/>
                  <a:gd name="connsiteY5" fmla="*/ 169 h 306410"/>
                  <a:gd name="connsiteX6" fmla="*/ 602 w 678210"/>
                  <a:gd name="connsiteY6" fmla="*/ 183914 h 306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8210" h="306410">
                    <a:moveTo>
                      <a:pt x="602" y="183914"/>
                    </a:moveTo>
                    <a:cubicBezTo>
                      <a:pt x="23167" y="200032"/>
                      <a:pt x="55403" y="216150"/>
                      <a:pt x="94087" y="235491"/>
                    </a:cubicBezTo>
                    <a:cubicBezTo>
                      <a:pt x="187571" y="280622"/>
                      <a:pt x="277832" y="306410"/>
                      <a:pt x="339080" y="306410"/>
                    </a:cubicBezTo>
                    <a:cubicBezTo>
                      <a:pt x="400328" y="306410"/>
                      <a:pt x="490589" y="280622"/>
                      <a:pt x="584073" y="235491"/>
                    </a:cubicBezTo>
                    <a:cubicBezTo>
                      <a:pt x="622757" y="216150"/>
                      <a:pt x="654993" y="200032"/>
                      <a:pt x="677558" y="183914"/>
                    </a:cubicBezTo>
                    <a:cubicBezTo>
                      <a:pt x="690452" y="174243"/>
                      <a:pt x="509931" y="6616"/>
                      <a:pt x="355198" y="169"/>
                    </a:cubicBezTo>
                    <a:cubicBezTo>
                      <a:pt x="184347" y="-6278"/>
                      <a:pt x="-12292" y="174243"/>
                      <a:pt x="602" y="183914"/>
                    </a:cubicBezTo>
                    <a:close/>
                  </a:path>
                </a:pathLst>
              </a:custGeom>
              <a:solidFill>
                <a:srgbClr val="45AA5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3" name="任意多边形 45">
                <a:extLst>
                  <a:ext uri="{FF2B5EF4-FFF2-40B4-BE49-F238E27FC236}">
                    <a16:creationId xmlns:a16="http://schemas.microsoft.com/office/drawing/2014/main" id="{E112D758-8074-40CA-9B17-FEF077F4D619}"/>
                  </a:ext>
                </a:extLst>
              </p:cNvPr>
              <p:cNvSpPr/>
              <p:nvPr/>
            </p:nvSpPr>
            <p:spPr>
              <a:xfrm>
                <a:off x="5408672" y="5105869"/>
                <a:ext cx="1007904" cy="177719"/>
              </a:xfrm>
              <a:custGeom>
                <a:avLst/>
                <a:gdLst>
                  <a:gd name="connsiteX0" fmla="*/ 504442 w 1007904"/>
                  <a:gd name="connsiteY0" fmla="*/ 177719 h 177719"/>
                  <a:gd name="connsiteX1" fmla="*/ 62809 w 1007904"/>
                  <a:gd name="connsiteY1" fmla="*/ 48775 h 177719"/>
                  <a:gd name="connsiteX2" fmla="*/ 4784 w 1007904"/>
                  <a:gd name="connsiteY2" fmla="*/ 19763 h 177719"/>
                  <a:gd name="connsiteX3" fmla="*/ 11231 w 1007904"/>
                  <a:gd name="connsiteY3" fmla="*/ 421 h 177719"/>
                  <a:gd name="connsiteX4" fmla="*/ 523783 w 1007904"/>
                  <a:gd name="connsiteY4" fmla="*/ 81011 h 177719"/>
                  <a:gd name="connsiteX5" fmla="*/ 994429 w 1007904"/>
                  <a:gd name="connsiteY5" fmla="*/ 421 h 177719"/>
                  <a:gd name="connsiteX6" fmla="*/ 1000876 w 1007904"/>
                  <a:gd name="connsiteY6" fmla="*/ 19763 h 177719"/>
                  <a:gd name="connsiteX7" fmla="*/ 946075 w 1007904"/>
                  <a:gd name="connsiteY7" fmla="*/ 48775 h 177719"/>
                  <a:gd name="connsiteX8" fmla="*/ 504442 w 1007904"/>
                  <a:gd name="connsiteY8" fmla="*/ 177719 h 17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7904" h="177719">
                    <a:moveTo>
                      <a:pt x="504442" y="177719"/>
                    </a:moveTo>
                    <a:cubicBezTo>
                      <a:pt x="394839" y="177719"/>
                      <a:pt x="233659" y="129365"/>
                      <a:pt x="62809" y="48775"/>
                    </a:cubicBezTo>
                    <a:cubicBezTo>
                      <a:pt x="43467" y="39105"/>
                      <a:pt x="24125" y="29434"/>
                      <a:pt x="4784" y="19763"/>
                    </a:cubicBezTo>
                    <a:cubicBezTo>
                      <a:pt x="-4887" y="13316"/>
                      <a:pt x="1560" y="-2802"/>
                      <a:pt x="11231" y="421"/>
                    </a:cubicBezTo>
                    <a:cubicBezTo>
                      <a:pt x="136951" y="42328"/>
                      <a:pt x="314249" y="84235"/>
                      <a:pt x="523783" y="81011"/>
                    </a:cubicBezTo>
                    <a:cubicBezTo>
                      <a:pt x="713976" y="77788"/>
                      <a:pt x="875155" y="42328"/>
                      <a:pt x="994429" y="421"/>
                    </a:cubicBezTo>
                    <a:cubicBezTo>
                      <a:pt x="1007323" y="-2802"/>
                      <a:pt x="1013770" y="13316"/>
                      <a:pt x="1000876" y="19763"/>
                    </a:cubicBezTo>
                    <a:cubicBezTo>
                      <a:pt x="984758" y="29434"/>
                      <a:pt x="965416" y="39105"/>
                      <a:pt x="946075" y="48775"/>
                    </a:cubicBezTo>
                    <a:cubicBezTo>
                      <a:pt x="778448" y="129365"/>
                      <a:pt x="617268" y="177719"/>
                      <a:pt x="504442" y="177719"/>
                    </a:cubicBezTo>
                    <a:close/>
                  </a:path>
                </a:pathLst>
              </a:custGeom>
              <a:solidFill>
                <a:srgbClr val="A7E34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AEB8A558-7B32-40E9-AFFA-431811BFA294}"/>
                  </a:ext>
                </a:extLst>
              </p:cNvPr>
              <p:cNvGrpSpPr/>
              <p:nvPr/>
            </p:nvGrpSpPr>
            <p:grpSpPr>
              <a:xfrm>
                <a:off x="5366474" y="3255945"/>
                <a:ext cx="1103481" cy="681081"/>
                <a:chOff x="5366474" y="3255945"/>
                <a:chExt cx="1103481" cy="681081"/>
              </a:xfrm>
            </p:grpSpPr>
            <p:sp>
              <p:nvSpPr>
                <p:cNvPr id="153" name="任意多边形 47">
                  <a:extLst>
                    <a:ext uri="{FF2B5EF4-FFF2-40B4-BE49-F238E27FC236}">
                      <a16:creationId xmlns:a16="http://schemas.microsoft.com/office/drawing/2014/main" id="{B3B305D6-B1AD-4148-A1D0-BAA16EDD2D0D}"/>
                    </a:ext>
                  </a:extLst>
                </p:cNvPr>
                <p:cNvSpPr/>
                <p:nvPr/>
              </p:nvSpPr>
              <p:spPr>
                <a:xfrm>
                  <a:off x="5366474" y="3255945"/>
                  <a:ext cx="1103481" cy="681081"/>
                </a:xfrm>
                <a:custGeom>
                  <a:avLst/>
                  <a:gdLst>
                    <a:gd name="connsiteX0" fmla="*/ 559535 w 1103481"/>
                    <a:gd name="connsiteY0" fmla="*/ 0 h 681081"/>
                    <a:gd name="connsiteX1" fmla="*/ 553087 w 1103481"/>
                    <a:gd name="connsiteY1" fmla="*/ 0 h 681081"/>
                    <a:gd name="connsiteX2" fmla="*/ 546640 w 1103481"/>
                    <a:gd name="connsiteY2" fmla="*/ 0 h 681081"/>
                    <a:gd name="connsiteX3" fmla="*/ 1852 w 1103481"/>
                    <a:gd name="connsiteY3" fmla="*/ 386832 h 681081"/>
                    <a:gd name="connsiteX4" fmla="*/ 388684 w 1103481"/>
                    <a:gd name="connsiteY4" fmla="*/ 651167 h 681081"/>
                    <a:gd name="connsiteX5" fmla="*/ 781963 w 1103481"/>
                    <a:gd name="connsiteY5" fmla="*/ 625378 h 681081"/>
                    <a:gd name="connsiteX6" fmla="*/ 1101099 w 1103481"/>
                    <a:gd name="connsiteY6" fmla="*/ 386832 h 681081"/>
                    <a:gd name="connsiteX7" fmla="*/ 559535 w 1103481"/>
                    <a:gd name="connsiteY7" fmla="*/ 0 h 68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03481" h="681081">
                      <a:moveTo>
                        <a:pt x="559535" y="0"/>
                      </a:moveTo>
                      <a:cubicBezTo>
                        <a:pt x="556311" y="0"/>
                        <a:pt x="556311" y="0"/>
                        <a:pt x="553087" y="0"/>
                      </a:cubicBezTo>
                      <a:cubicBezTo>
                        <a:pt x="549864" y="0"/>
                        <a:pt x="549864" y="0"/>
                        <a:pt x="546640" y="0"/>
                      </a:cubicBezTo>
                      <a:cubicBezTo>
                        <a:pt x="163032" y="6447"/>
                        <a:pt x="-20713" y="309465"/>
                        <a:pt x="1852" y="386832"/>
                      </a:cubicBezTo>
                      <a:cubicBezTo>
                        <a:pt x="37312" y="509329"/>
                        <a:pt x="282305" y="609260"/>
                        <a:pt x="388684" y="651167"/>
                      </a:cubicBezTo>
                      <a:cubicBezTo>
                        <a:pt x="520851" y="702745"/>
                        <a:pt x="656243" y="683403"/>
                        <a:pt x="781963" y="625378"/>
                      </a:cubicBezTo>
                      <a:cubicBezTo>
                        <a:pt x="878671" y="580248"/>
                        <a:pt x="1068863" y="499658"/>
                        <a:pt x="1101099" y="386832"/>
                      </a:cubicBezTo>
                      <a:cubicBezTo>
                        <a:pt x="1126888" y="312689"/>
                        <a:pt x="943143" y="6447"/>
                        <a:pt x="559535" y="0"/>
                      </a:cubicBezTo>
                      <a:close/>
                    </a:path>
                  </a:pathLst>
                </a:custGeom>
                <a:solidFill>
                  <a:srgbClr val="F0F1F3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54" name="任意多边形 48">
                  <a:extLst>
                    <a:ext uri="{FF2B5EF4-FFF2-40B4-BE49-F238E27FC236}">
                      <a16:creationId xmlns:a16="http://schemas.microsoft.com/office/drawing/2014/main" id="{2A415618-448D-4E9E-9BFD-3A117883B84D}"/>
                    </a:ext>
                  </a:extLst>
                </p:cNvPr>
                <p:cNvSpPr/>
                <p:nvPr/>
              </p:nvSpPr>
              <p:spPr>
                <a:xfrm>
                  <a:off x="5413456" y="3610541"/>
                  <a:ext cx="1012209" cy="277229"/>
                </a:xfrm>
                <a:custGeom>
                  <a:avLst/>
                  <a:gdLst>
                    <a:gd name="connsiteX0" fmla="*/ 3224 w 1012209"/>
                    <a:gd name="connsiteY0" fmla="*/ 0 h 277229"/>
                    <a:gd name="connsiteX1" fmla="*/ 0 w 1012209"/>
                    <a:gd name="connsiteY1" fmla="*/ 19342 h 277229"/>
                    <a:gd name="connsiteX2" fmla="*/ 357819 w 1012209"/>
                    <a:gd name="connsiteY2" fmla="*/ 251441 h 277229"/>
                    <a:gd name="connsiteX3" fmla="*/ 499658 w 1012209"/>
                    <a:gd name="connsiteY3" fmla="*/ 277229 h 277229"/>
                    <a:gd name="connsiteX4" fmla="*/ 499658 w 1012209"/>
                    <a:gd name="connsiteY4" fmla="*/ 277229 h 277229"/>
                    <a:gd name="connsiteX5" fmla="*/ 715639 w 1012209"/>
                    <a:gd name="connsiteY5" fmla="*/ 225652 h 277229"/>
                    <a:gd name="connsiteX6" fmla="*/ 738204 w 1012209"/>
                    <a:gd name="connsiteY6" fmla="*/ 215981 h 277229"/>
                    <a:gd name="connsiteX7" fmla="*/ 1012210 w 1012209"/>
                    <a:gd name="connsiteY7" fmla="*/ 19342 h 277229"/>
                    <a:gd name="connsiteX8" fmla="*/ 1008986 w 1012209"/>
                    <a:gd name="connsiteY8" fmla="*/ 0 h 277229"/>
                    <a:gd name="connsiteX9" fmla="*/ 3224 w 1012209"/>
                    <a:gd name="connsiteY9" fmla="*/ 0 h 277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2209" h="277229">
                      <a:moveTo>
                        <a:pt x="3224" y="0"/>
                      </a:moveTo>
                      <a:cubicBezTo>
                        <a:pt x="0" y="9671"/>
                        <a:pt x="0" y="16118"/>
                        <a:pt x="0" y="19342"/>
                      </a:cubicBezTo>
                      <a:cubicBezTo>
                        <a:pt x="9671" y="51578"/>
                        <a:pt x="64472" y="138615"/>
                        <a:pt x="357819" y="251441"/>
                      </a:cubicBezTo>
                      <a:cubicBezTo>
                        <a:pt x="402950" y="267559"/>
                        <a:pt x="451304" y="277229"/>
                        <a:pt x="499658" y="277229"/>
                      </a:cubicBezTo>
                      <a:cubicBezTo>
                        <a:pt x="499658" y="277229"/>
                        <a:pt x="499658" y="277229"/>
                        <a:pt x="499658" y="277229"/>
                      </a:cubicBezTo>
                      <a:cubicBezTo>
                        <a:pt x="567353" y="277229"/>
                        <a:pt x="638272" y="261111"/>
                        <a:pt x="715639" y="225652"/>
                      </a:cubicBezTo>
                      <a:lnTo>
                        <a:pt x="738204" y="215981"/>
                      </a:lnTo>
                      <a:cubicBezTo>
                        <a:pt x="825241" y="177298"/>
                        <a:pt x="986421" y="103155"/>
                        <a:pt x="1012210" y="19342"/>
                      </a:cubicBezTo>
                      <a:cubicBezTo>
                        <a:pt x="1012210" y="16118"/>
                        <a:pt x="1012210" y="9671"/>
                        <a:pt x="1008986" y="0"/>
                      </a:cubicBezTo>
                      <a:lnTo>
                        <a:pt x="3224" y="0"/>
                      </a:lnTo>
                      <a:close/>
                    </a:path>
                  </a:pathLst>
                </a:custGeom>
                <a:solidFill>
                  <a:srgbClr val="F0F1F3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55" name="任意多边形 49">
                  <a:extLst>
                    <a:ext uri="{FF2B5EF4-FFF2-40B4-BE49-F238E27FC236}">
                      <a16:creationId xmlns:a16="http://schemas.microsoft.com/office/drawing/2014/main" id="{758762A8-4D0A-4580-9152-35323E2AF54A}"/>
                    </a:ext>
                  </a:extLst>
                </p:cNvPr>
                <p:cNvSpPr/>
                <p:nvPr/>
              </p:nvSpPr>
              <p:spPr>
                <a:xfrm>
                  <a:off x="5668121" y="3439690"/>
                  <a:ext cx="502881" cy="315912"/>
                </a:xfrm>
                <a:custGeom>
                  <a:avLst/>
                  <a:gdLst>
                    <a:gd name="connsiteX0" fmla="*/ 502881 w 502881"/>
                    <a:gd name="connsiteY0" fmla="*/ 157956 h 315912"/>
                    <a:gd name="connsiteX1" fmla="*/ 251441 w 502881"/>
                    <a:gd name="connsiteY1" fmla="*/ 315913 h 315912"/>
                    <a:gd name="connsiteX2" fmla="*/ 0 w 502881"/>
                    <a:gd name="connsiteY2" fmla="*/ 157956 h 315912"/>
                    <a:gd name="connsiteX3" fmla="*/ 251441 w 502881"/>
                    <a:gd name="connsiteY3" fmla="*/ 0 h 315912"/>
                    <a:gd name="connsiteX4" fmla="*/ 502881 w 502881"/>
                    <a:gd name="connsiteY4" fmla="*/ 157956 h 31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881" h="315912">
                      <a:moveTo>
                        <a:pt x="502881" y="157956"/>
                      </a:moveTo>
                      <a:cubicBezTo>
                        <a:pt x="502881" y="244994"/>
                        <a:pt x="390055" y="315913"/>
                        <a:pt x="251441" y="315913"/>
                      </a:cubicBezTo>
                      <a:cubicBezTo>
                        <a:pt x="112826" y="315913"/>
                        <a:pt x="0" y="244994"/>
                        <a:pt x="0" y="157956"/>
                      </a:cubicBezTo>
                      <a:cubicBezTo>
                        <a:pt x="0" y="70919"/>
                        <a:pt x="112826" y="0"/>
                        <a:pt x="251441" y="0"/>
                      </a:cubicBezTo>
                      <a:cubicBezTo>
                        <a:pt x="390055" y="0"/>
                        <a:pt x="502881" y="70919"/>
                        <a:pt x="502881" y="157956"/>
                      </a:cubicBezTo>
                      <a:close/>
                    </a:path>
                  </a:pathLst>
                </a:custGeom>
                <a:solidFill>
                  <a:srgbClr val="F1FFFF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</p:grpSp>
          <p:sp>
            <p:nvSpPr>
              <p:cNvPr id="145" name="任意多边形 50">
                <a:extLst>
                  <a:ext uri="{FF2B5EF4-FFF2-40B4-BE49-F238E27FC236}">
                    <a16:creationId xmlns:a16="http://schemas.microsoft.com/office/drawing/2014/main" id="{10861282-0C47-4AFB-AC4D-1F441373EF07}"/>
                  </a:ext>
                </a:extLst>
              </p:cNvPr>
              <p:cNvSpPr/>
              <p:nvPr/>
            </p:nvSpPr>
            <p:spPr>
              <a:xfrm>
                <a:off x="5829327" y="1931046"/>
                <a:ext cx="91331" cy="119875"/>
              </a:xfrm>
              <a:custGeom>
                <a:avLst/>
                <a:gdLst>
                  <a:gd name="connsiteX0" fmla="*/ 38656 w 91331"/>
                  <a:gd name="connsiteY0" fmla="*/ 0 h 119875"/>
                  <a:gd name="connsiteX1" fmla="*/ 3197 w 91331"/>
                  <a:gd name="connsiteY1" fmla="*/ 112826 h 119875"/>
                  <a:gd name="connsiteX2" fmla="*/ 90234 w 91331"/>
                  <a:gd name="connsiteY2" fmla="*/ 109602 h 119875"/>
                  <a:gd name="connsiteX3" fmla="*/ 38656 w 91331"/>
                  <a:gd name="connsiteY3" fmla="*/ 0 h 11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31" h="119875">
                    <a:moveTo>
                      <a:pt x="38656" y="0"/>
                    </a:moveTo>
                    <a:cubicBezTo>
                      <a:pt x="19315" y="0"/>
                      <a:pt x="-9698" y="96708"/>
                      <a:pt x="3197" y="112826"/>
                    </a:cubicBezTo>
                    <a:cubicBezTo>
                      <a:pt x="16091" y="128944"/>
                      <a:pt x="87010" y="112826"/>
                      <a:pt x="90234" y="109602"/>
                    </a:cubicBezTo>
                    <a:cubicBezTo>
                      <a:pt x="96681" y="103155"/>
                      <a:pt x="74116" y="0"/>
                      <a:pt x="38656" y="0"/>
                    </a:cubicBezTo>
                    <a:close/>
                  </a:path>
                </a:pathLst>
              </a:custGeom>
              <a:solidFill>
                <a:srgbClr val="FF4D4D">
                  <a:alpha val="42000"/>
                </a:srgbClr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6" name="任意多边形 51">
                <a:extLst>
                  <a:ext uri="{FF2B5EF4-FFF2-40B4-BE49-F238E27FC236}">
                    <a16:creationId xmlns:a16="http://schemas.microsoft.com/office/drawing/2014/main" id="{50E961D9-ABC7-4BF6-A4A9-2832E1E70B8A}"/>
                  </a:ext>
                </a:extLst>
              </p:cNvPr>
              <p:cNvSpPr/>
              <p:nvPr/>
            </p:nvSpPr>
            <p:spPr>
              <a:xfrm>
                <a:off x="6171002" y="2575766"/>
                <a:ext cx="359934" cy="400093"/>
              </a:xfrm>
              <a:custGeom>
                <a:avLst/>
                <a:gdLst>
                  <a:gd name="connsiteX0" fmla="*/ 0 w 359934"/>
                  <a:gd name="connsiteY0" fmla="*/ 0 h 400093"/>
                  <a:gd name="connsiteX1" fmla="*/ 354596 w 359934"/>
                  <a:gd name="connsiteY1" fmla="*/ 145062 h 400093"/>
                  <a:gd name="connsiteX2" fmla="*/ 270782 w 359934"/>
                  <a:gd name="connsiteY2" fmla="*/ 399726 h 400093"/>
                  <a:gd name="connsiteX3" fmla="*/ 35460 w 359934"/>
                  <a:gd name="connsiteY3" fmla="*/ 325583 h 40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934" h="400093">
                    <a:moveTo>
                      <a:pt x="0" y="0"/>
                    </a:moveTo>
                    <a:cubicBezTo>
                      <a:pt x="177298" y="9671"/>
                      <a:pt x="328807" y="122497"/>
                      <a:pt x="354596" y="145062"/>
                    </a:cubicBezTo>
                    <a:cubicBezTo>
                      <a:pt x="380385" y="167627"/>
                      <a:pt x="306242" y="393279"/>
                      <a:pt x="270782" y="399726"/>
                    </a:cubicBezTo>
                    <a:cubicBezTo>
                      <a:pt x="235323" y="406173"/>
                      <a:pt x="35460" y="325583"/>
                      <a:pt x="35460" y="325583"/>
                    </a:cubicBezTo>
                  </a:path>
                </a:pathLst>
              </a:custGeom>
              <a:solidFill>
                <a:srgbClr val="B9E5FA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7" name="任意多边形 52">
                <a:extLst>
                  <a:ext uri="{FF2B5EF4-FFF2-40B4-BE49-F238E27FC236}">
                    <a16:creationId xmlns:a16="http://schemas.microsoft.com/office/drawing/2014/main" id="{6BF6F9FE-4875-4536-812D-B821773BEF65}"/>
                  </a:ext>
                </a:extLst>
              </p:cNvPr>
              <p:cNvSpPr/>
              <p:nvPr/>
            </p:nvSpPr>
            <p:spPr>
              <a:xfrm>
                <a:off x="6567138" y="2882008"/>
                <a:ext cx="317305" cy="333775"/>
              </a:xfrm>
              <a:custGeom>
                <a:avLst/>
                <a:gdLst>
                  <a:gd name="connsiteX0" fmla="*/ 216348 w 317305"/>
                  <a:gd name="connsiteY0" fmla="*/ 0 h 333775"/>
                  <a:gd name="connsiteX1" fmla="*/ 10037 w 317305"/>
                  <a:gd name="connsiteY1" fmla="*/ 145062 h 333775"/>
                  <a:gd name="connsiteX2" fmla="*/ 19708 w 317305"/>
                  <a:gd name="connsiteY2" fmla="*/ 319136 h 333775"/>
                  <a:gd name="connsiteX3" fmla="*/ 171217 w 317305"/>
                  <a:gd name="connsiteY3" fmla="*/ 306242 h 333775"/>
                  <a:gd name="connsiteX4" fmla="*/ 151876 w 317305"/>
                  <a:gd name="connsiteY4" fmla="*/ 177298 h 333775"/>
                  <a:gd name="connsiteX5" fmla="*/ 316279 w 317305"/>
                  <a:gd name="connsiteY5" fmla="*/ 93484 h 333775"/>
                  <a:gd name="connsiteX6" fmla="*/ 216348 w 317305"/>
                  <a:gd name="connsiteY6" fmla="*/ 0 h 33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305" h="333775">
                    <a:moveTo>
                      <a:pt x="216348" y="0"/>
                    </a:moveTo>
                    <a:cubicBezTo>
                      <a:pt x="216348" y="0"/>
                      <a:pt x="16485" y="112826"/>
                      <a:pt x="10037" y="145062"/>
                    </a:cubicBezTo>
                    <a:cubicBezTo>
                      <a:pt x="6814" y="177298"/>
                      <a:pt x="-15751" y="290124"/>
                      <a:pt x="19708" y="319136"/>
                    </a:cubicBezTo>
                    <a:cubicBezTo>
                      <a:pt x="55168" y="348148"/>
                      <a:pt x="155099" y="328807"/>
                      <a:pt x="171217" y="306242"/>
                    </a:cubicBezTo>
                    <a:cubicBezTo>
                      <a:pt x="190559" y="283677"/>
                      <a:pt x="151876" y="177298"/>
                      <a:pt x="151876" y="177298"/>
                    </a:cubicBezTo>
                    <a:cubicBezTo>
                      <a:pt x="151876" y="177298"/>
                      <a:pt x="303385" y="164403"/>
                      <a:pt x="316279" y="93484"/>
                    </a:cubicBezTo>
                    <a:cubicBezTo>
                      <a:pt x="329174" y="22565"/>
                      <a:pt x="216348" y="0"/>
                      <a:pt x="216348" y="0"/>
                    </a:cubicBezTo>
                    <a:close/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8" name="任意多边形 53">
                <a:extLst>
                  <a:ext uri="{FF2B5EF4-FFF2-40B4-BE49-F238E27FC236}">
                    <a16:creationId xmlns:a16="http://schemas.microsoft.com/office/drawing/2014/main" id="{EACDA247-27CD-4B24-9FF4-2C79B60EA202}"/>
                  </a:ext>
                </a:extLst>
              </p:cNvPr>
              <p:cNvSpPr/>
              <p:nvPr/>
            </p:nvSpPr>
            <p:spPr>
              <a:xfrm>
                <a:off x="4911724" y="2693296"/>
                <a:ext cx="572651" cy="309003"/>
              </a:xfrm>
              <a:custGeom>
                <a:avLst/>
                <a:gdLst>
                  <a:gd name="connsiteX0" fmla="*/ 434037 w 572651"/>
                  <a:gd name="connsiteY0" fmla="*/ 1743 h 309003"/>
                  <a:gd name="connsiteX1" fmla="*/ 5298 w 572651"/>
                  <a:gd name="connsiteY1" fmla="*/ 230619 h 309003"/>
                  <a:gd name="connsiteX2" fmla="*/ 47205 w 572651"/>
                  <a:gd name="connsiteY2" fmla="*/ 307985 h 309003"/>
                  <a:gd name="connsiteX3" fmla="*/ 572652 w 572651"/>
                  <a:gd name="connsiteY3" fmla="*/ 143582 h 309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651" h="309003">
                    <a:moveTo>
                      <a:pt x="434037" y="1743"/>
                    </a:moveTo>
                    <a:cubicBezTo>
                      <a:pt x="395354" y="-20822"/>
                      <a:pt x="21416" y="182265"/>
                      <a:pt x="5298" y="230619"/>
                    </a:cubicBezTo>
                    <a:cubicBezTo>
                      <a:pt x="-10820" y="278973"/>
                      <a:pt x="11746" y="291867"/>
                      <a:pt x="47205" y="307985"/>
                    </a:cubicBezTo>
                    <a:cubicBezTo>
                      <a:pt x="82665" y="324103"/>
                      <a:pt x="572652" y="143582"/>
                      <a:pt x="572652" y="143582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9" name="任意多边形 54">
                <a:extLst>
                  <a:ext uri="{FF2B5EF4-FFF2-40B4-BE49-F238E27FC236}">
                    <a16:creationId xmlns:a16="http://schemas.microsoft.com/office/drawing/2014/main" id="{7E1ED7B2-B13B-428E-961B-127F8A1FA19D}"/>
                  </a:ext>
                </a:extLst>
              </p:cNvPr>
              <p:cNvSpPr/>
              <p:nvPr/>
            </p:nvSpPr>
            <p:spPr>
              <a:xfrm>
                <a:off x="5263056" y="2553201"/>
                <a:ext cx="359934" cy="400093"/>
              </a:xfrm>
              <a:custGeom>
                <a:avLst/>
                <a:gdLst>
                  <a:gd name="connsiteX0" fmla="*/ 359934 w 359934"/>
                  <a:gd name="connsiteY0" fmla="*/ 0 h 400093"/>
                  <a:gd name="connsiteX1" fmla="*/ 5338 w 359934"/>
                  <a:gd name="connsiteY1" fmla="*/ 145062 h 400093"/>
                  <a:gd name="connsiteX2" fmla="*/ 89152 w 359934"/>
                  <a:gd name="connsiteY2" fmla="*/ 399726 h 400093"/>
                  <a:gd name="connsiteX3" fmla="*/ 324474 w 359934"/>
                  <a:gd name="connsiteY3" fmla="*/ 325583 h 40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934" h="400093">
                    <a:moveTo>
                      <a:pt x="359934" y="0"/>
                    </a:moveTo>
                    <a:cubicBezTo>
                      <a:pt x="182636" y="9671"/>
                      <a:pt x="31127" y="122497"/>
                      <a:pt x="5338" y="145062"/>
                    </a:cubicBezTo>
                    <a:cubicBezTo>
                      <a:pt x="-20451" y="167627"/>
                      <a:pt x="53692" y="393279"/>
                      <a:pt x="89152" y="399726"/>
                    </a:cubicBezTo>
                    <a:cubicBezTo>
                      <a:pt x="124611" y="406173"/>
                      <a:pt x="324474" y="325583"/>
                      <a:pt x="324474" y="325583"/>
                    </a:cubicBezTo>
                  </a:path>
                </a:pathLst>
              </a:custGeom>
              <a:solidFill>
                <a:srgbClr val="B9E5FA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50" name="任意多边形 55">
                <a:extLst>
                  <a:ext uri="{FF2B5EF4-FFF2-40B4-BE49-F238E27FC236}">
                    <a16:creationId xmlns:a16="http://schemas.microsoft.com/office/drawing/2014/main" id="{E0CB6A85-604F-4BB8-9919-20CFEB0BB0F7}"/>
                  </a:ext>
                </a:extLst>
              </p:cNvPr>
              <p:cNvSpPr/>
              <p:nvPr/>
            </p:nvSpPr>
            <p:spPr>
              <a:xfrm>
                <a:off x="4909548" y="2859443"/>
                <a:ext cx="317305" cy="333775"/>
              </a:xfrm>
              <a:custGeom>
                <a:avLst/>
                <a:gdLst>
                  <a:gd name="connsiteX0" fmla="*/ 100958 w 317305"/>
                  <a:gd name="connsiteY0" fmla="*/ 0 h 333775"/>
                  <a:gd name="connsiteX1" fmla="*/ 307269 w 317305"/>
                  <a:gd name="connsiteY1" fmla="*/ 145062 h 333775"/>
                  <a:gd name="connsiteX2" fmla="*/ 297598 w 317305"/>
                  <a:gd name="connsiteY2" fmla="*/ 319136 h 333775"/>
                  <a:gd name="connsiteX3" fmla="*/ 146089 w 317305"/>
                  <a:gd name="connsiteY3" fmla="*/ 306242 h 333775"/>
                  <a:gd name="connsiteX4" fmla="*/ 165430 w 317305"/>
                  <a:gd name="connsiteY4" fmla="*/ 177298 h 333775"/>
                  <a:gd name="connsiteX5" fmla="*/ 1027 w 317305"/>
                  <a:gd name="connsiteY5" fmla="*/ 93484 h 333775"/>
                  <a:gd name="connsiteX6" fmla="*/ 100958 w 317305"/>
                  <a:gd name="connsiteY6" fmla="*/ 0 h 33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305" h="333775">
                    <a:moveTo>
                      <a:pt x="100958" y="0"/>
                    </a:moveTo>
                    <a:cubicBezTo>
                      <a:pt x="100958" y="0"/>
                      <a:pt x="300821" y="112826"/>
                      <a:pt x="307269" y="145062"/>
                    </a:cubicBezTo>
                    <a:cubicBezTo>
                      <a:pt x="310492" y="177298"/>
                      <a:pt x="333057" y="290124"/>
                      <a:pt x="297598" y="319136"/>
                    </a:cubicBezTo>
                    <a:cubicBezTo>
                      <a:pt x="262138" y="348149"/>
                      <a:pt x="165430" y="328807"/>
                      <a:pt x="146089" y="306242"/>
                    </a:cubicBezTo>
                    <a:cubicBezTo>
                      <a:pt x="126747" y="283677"/>
                      <a:pt x="165430" y="177298"/>
                      <a:pt x="165430" y="177298"/>
                    </a:cubicBezTo>
                    <a:cubicBezTo>
                      <a:pt x="165430" y="177298"/>
                      <a:pt x="13921" y="164404"/>
                      <a:pt x="1027" y="93484"/>
                    </a:cubicBezTo>
                    <a:cubicBezTo>
                      <a:pt x="-11868" y="22565"/>
                      <a:pt x="100958" y="0"/>
                      <a:pt x="100958" y="0"/>
                    </a:cubicBezTo>
                    <a:close/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51" name="任意多边形 56">
                <a:extLst>
                  <a:ext uri="{FF2B5EF4-FFF2-40B4-BE49-F238E27FC236}">
                    <a16:creationId xmlns:a16="http://schemas.microsoft.com/office/drawing/2014/main" id="{A3A2B91C-1CC3-4936-AEFE-D72E49D91489}"/>
                  </a:ext>
                </a:extLst>
              </p:cNvPr>
              <p:cNvSpPr/>
              <p:nvPr/>
            </p:nvSpPr>
            <p:spPr>
              <a:xfrm>
                <a:off x="4995881" y="822129"/>
                <a:ext cx="1690165" cy="1390054"/>
              </a:xfrm>
              <a:custGeom>
                <a:avLst/>
                <a:gdLst>
                  <a:gd name="connsiteX0" fmla="*/ 846314 w 1690165"/>
                  <a:gd name="connsiteY0" fmla="*/ 0 h 1390054"/>
                  <a:gd name="connsiteX1" fmla="*/ 1731 w 1690165"/>
                  <a:gd name="connsiteY1" fmla="*/ 880042 h 1390054"/>
                  <a:gd name="connsiteX2" fmla="*/ 195147 w 1690165"/>
                  <a:gd name="connsiteY2" fmla="*/ 1389371 h 1390054"/>
                  <a:gd name="connsiteX3" fmla="*/ 266066 w 1690165"/>
                  <a:gd name="connsiteY3" fmla="*/ 880042 h 1390054"/>
                  <a:gd name="connsiteX4" fmla="*/ 382116 w 1690165"/>
                  <a:gd name="connsiteY4" fmla="*/ 793005 h 1390054"/>
                  <a:gd name="connsiteX5" fmla="*/ 1010718 w 1690165"/>
                  <a:gd name="connsiteY5" fmla="*/ 802676 h 1390054"/>
                  <a:gd name="connsiteX6" fmla="*/ 1310512 w 1690165"/>
                  <a:gd name="connsiteY6" fmla="*/ 767216 h 1390054"/>
                  <a:gd name="connsiteX7" fmla="*/ 1423338 w 1690165"/>
                  <a:gd name="connsiteY7" fmla="*/ 854254 h 1390054"/>
                  <a:gd name="connsiteX8" fmla="*/ 1494258 w 1690165"/>
                  <a:gd name="connsiteY8" fmla="*/ 1389371 h 1390054"/>
                  <a:gd name="connsiteX9" fmla="*/ 1687673 w 1690165"/>
                  <a:gd name="connsiteY9" fmla="*/ 880042 h 1390054"/>
                  <a:gd name="connsiteX10" fmla="*/ 846314 w 1690165"/>
                  <a:gd name="connsiteY10" fmla="*/ 0 h 1390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90165" h="1390054">
                    <a:moveTo>
                      <a:pt x="846314" y="0"/>
                    </a:moveTo>
                    <a:cubicBezTo>
                      <a:pt x="27520" y="0"/>
                      <a:pt x="-11163" y="751098"/>
                      <a:pt x="1731" y="880042"/>
                    </a:cubicBezTo>
                    <a:cubicBezTo>
                      <a:pt x="14626" y="1008986"/>
                      <a:pt x="137123" y="1408713"/>
                      <a:pt x="195147" y="1389371"/>
                    </a:cubicBezTo>
                    <a:cubicBezTo>
                      <a:pt x="233830" y="1376477"/>
                      <a:pt x="256396" y="1076682"/>
                      <a:pt x="266066" y="880042"/>
                    </a:cubicBezTo>
                    <a:cubicBezTo>
                      <a:pt x="269290" y="822018"/>
                      <a:pt x="324091" y="780111"/>
                      <a:pt x="382116" y="793005"/>
                    </a:cubicBezTo>
                    <a:cubicBezTo>
                      <a:pt x="569085" y="834912"/>
                      <a:pt x="936575" y="805900"/>
                      <a:pt x="1010718" y="802676"/>
                    </a:cubicBezTo>
                    <a:cubicBezTo>
                      <a:pt x="1036507" y="802676"/>
                      <a:pt x="1200910" y="789782"/>
                      <a:pt x="1310512" y="767216"/>
                    </a:cubicBezTo>
                    <a:cubicBezTo>
                      <a:pt x="1368537" y="754322"/>
                      <a:pt x="1420115" y="796229"/>
                      <a:pt x="1423338" y="854254"/>
                    </a:cubicBezTo>
                    <a:cubicBezTo>
                      <a:pt x="1433009" y="1047669"/>
                      <a:pt x="1452351" y="1373253"/>
                      <a:pt x="1494258" y="1389371"/>
                    </a:cubicBezTo>
                    <a:cubicBezTo>
                      <a:pt x="1552282" y="1408713"/>
                      <a:pt x="1674779" y="1012210"/>
                      <a:pt x="1687673" y="880042"/>
                    </a:cubicBezTo>
                    <a:cubicBezTo>
                      <a:pt x="1703791" y="751098"/>
                      <a:pt x="1665108" y="0"/>
                      <a:pt x="846314" y="0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52" name="任意多边形 57">
                <a:extLst>
                  <a:ext uri="{FF2B5EF4-FFF2-40B4-BE49-F238E27FC236}">
                    <a16:creationId xmlns:a16="http://schemas.microsoft.com/office/drawing/2014/main" id="{465F06FD-C7E9-4EDA-8569-15E817E06833}"/>
                  </a:ext>
                </a:extLst>
              </p:cNvPr>
              <p:cNvSpPr/>
              <p:nvPr/>
            </p:nvSpPr>
            <p:spPr>
              <a:xfrm>
                <a:off x="5342306" y="905793"/>
                <a:ext cx="1115012" cy="571138"/>
              </a:xfrm>
              <a:custGeom>
                <a:avLst/>
                <a:gdLst>
                  <a:gd name="connsiteX0" fmla="*/ 474100 w 1115012"/>
                  <a:gd name="connsiteY0" fmla="*/ 149 h 571138"/>
                  <a:gd name="connsiteX1" fmla="*/ 1064018 w 1115012"/>
                  <a:gd name="connsiteY1" fmla="*/ 222577 h 571138"/>
                  <a:gd name="connsiteX2" fmla="*/ 802907 w 1115012"/>
                  <a:gd name="connsiteY2" fmla="*/ 541713 h 571138"/>
                  <a:gd name="connsiteX3" fmla="*/ 274237 w 1115012"/>
                  <a:gd name="connsiteY3" fmla="*/ 525595 h 571138"/>
                  <a:gd name="connsiteX4" fmla="*/ 231 w 1115012"/>
                  <a:gd name="connsiteY4" fmla="*/ 238695 h 571138"/>
                  <a:gd name="connsiteX5" fmla="*/ 425746 w 1115012"/>
                  <a:gd name="connsiteY5" fmla="*/ 3372 h 571138"/>
                  <a:gd name="connsiteX6" fmla="*/ 474100 w 1115012"/>
                  <a:gd name="connsiteY6" fmla="*/ 149 h 57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5012" h="571138">
                    <a:moveTo>
                      <a:pt x="474100" y="149"/>
                    </a:moveTo>
                    <a:cubicBezTo>
                      <a:pt x="686857" y="-3075"/>
                      <a:pt x="925404" y="45279"/>
                      <a:pt x="1064018" y="222577"/>
                    </a:cubicBezTo>
                    <a:cubicBezTo>
                      <a:pt x="1225198" y="428887"/>
                      <a:pt x="967310" y="506254"/>
                      <a:pt x="802907" y="541713"/>
                    </a:cubicBezTo>
                    <a:cubicBezTo>
                      <a:pt x="638503" y="577173"/>
                      <a:pt x="432193" y="590067"/>
                      <a:pt x="274237" y="525595"/>
                    </a:cubicBezTo>
                    <a:cubicBezTo>
                      <a:pt x="154964" y="477241"/>
                      <a:pt x="6678" y="380533"/>
                      <a:pt x="231" y="238695"/>
                    </a:cubicBezTo>
                    <a:cubicBezTo>
                      <a:pt x="-9440" y="42056"/>
                      <a:pt x="287131" y="13043"/>
                      <a:pt x="425746" y="3372"/>
                    </a:cubicBezTo>
                    <a:cubicBezTo>
                      <a:pt x="441864" y="3372"/>
                      <a:pt x="457982" y="3372"/>
                      <a:pt x="474100" y="149"/>
                    </a:cubicBezTo>
                    <a:close/>
                  </a:path>
                </a:pathLst>
              </a:custGeom>
              <a:solidFill>
                <a:srgbClr val="45AA5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9961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5400000">
            <a:off x="5304298" y="1808578"/>
            <a:ext cx="12191999" cy="3411161"/>
            <a:chOff x="0" y="2118270"/>
            <a:chExt cx="12191999" cy="32704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7090" r="331" b="17619"/>
            <a:stretch/>
          </p:blipFill>
          <p:spPr>
            <a:xfrm>
              <a:off x="838200" y="2118270"/>
              <a:ext cx="10480829" cy="327047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118270"/>
              <a:ext cx="838200" cy="72018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19028" y="4772416"/>
              <a:ext cx="872971" cy="616330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4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568700" y="186058"/>
            <a:ext cx="5054600" cy="993409"/>
            <a:chOff x="3568700" y="186058"/>
            <a:chExt cx="5054600" cy="993409"/>
          </a:xfrm>
        </p:grpSpPr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zh-CN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什么是蚁群算法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30995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zh-CN" sz="1400" b="1" i="0" dirty="0">
                  <a:solidFill>
                    <a:srgbClr val="121212"/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What is Ant Colony Optimization?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25" name="Straight Connector 24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9861989" y="5315574"/>
            <a:ext cx="308297" cy="57234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9861989" y="3572062"/>
            <a:ext cx="308297" cy="57234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1249662" y="1786138"/>
            <a:ext cx="308296" cy="57234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84390EC-5361-4DAA-AAB5-1E87E0FBF7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8101" y="1470985"/>
            <a:ext cx="5464772" cy="52252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D6183355-7009-4FED-B19D-89E99A6FC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8525" y="2167533"/>
            <a:ext cx="6030843" cy="4218325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B192FAEC-FF89-4434-A036-6D024141B282}"/>
              </a:ext>
            </a:extLst>
          </p:cNvPr>
          <p:cNvSpPr txBox="1"/>
          <p:nvPr/>
        </p:nvSpPr>
        <p:spPr>
          <a:xfrm>
            <a:off x="2863735" y="1980096"/>
            <a:ext cx="637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不同蚂蚁走的路程长度不同，越长的，信息素含量越低，信息素会随着时间消失挥发</a:t>
            </a:r>
          </a:p>
        </p:txBody>
      </p:sp>
    </p:spTree>
    <p:extLst>
      <p:ext uri="{BB962C8B-B14F-4D97-AF65-F5344CB8AC3E}">
        <p14:creationId xmlns:p14="http://schemas.microsoft.com/office/powerpoint/2010/main" val="57312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>
                <a:latin typeface="Aldhabi" panose="01000000000000000000" pitchFamily="2" charset="-78"/>
                <a:sym typeface="Aldhabi" panose="01000000000000000000" pitchFamily="2" charset="-78"/>
              </a:rPr>
              <a:pPr/>
              <a:t>5</a:t>
            </a:fld>
            <a:endParaRPr lang="ko-KR" altLang="en-US">
              <a:latin typeface="Aldhabi" panose="01000000000000000000" pitchFamily="2" charset="-78"/>
              <a:sym typeface="Aldhabi" panose="01000000000000000000" pitchFamily="2" charset="-78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3568700" y="186058"/>
            <a:ext cx="5054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蚁群算法的特点</a:t>
            </a:r>
            <a:endParaRPr lang="en-US" altLang="ko-KR" sz="36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669560" y="863090"/>
            <a:ext cx="4852881" cy="11430"/>
            <a:chOff x="5926470" y="6430886"/>
            <a:chExt cx="339061" cy="11430"/>
          </a:xfrm>
        </p:grpSpPr>
        <p:cxnSp>
          <p:nvCxnSpPr>
            <p:cNvPr id="25" name="Straight Connector 24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30006" y="2363594"/>
            <a:ext cx="11019662" cy="2006122"/>
            <a:chOff x="761636" y="2149410"/>
            <a:chExt cx="10668730" cy="19422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636" y="2149410"/>
              <a:ext cx="3260604" cy="1942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1011" y="2149410"/>
              <a:ext cx="3260604" cy="194223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00387" y="2149410"/>
              <a:ext cx="3260604" cy="19422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62" y="2149410"/>
              <a:ext cx="3260604" cy="1942236"/>
            </a:xfrm>
            <a:prstGeom prst="rect">
              <a:avLst/>
            </a:prstGeom>
          </p:spPr>
        </p:pic>
        <p:sp>
          <p:nvSpPr>
            <p:cNvPr id="18" name="Freeform 17"/>
            <p:cNvSpPr/>
            <p:nvPr/>
          </p:nvSpPr>
          <p:spPr>
            <a:xfrm>
              <a:off x="1034541" y="2439785"/>
              <a:ext cx="2462064" cy="1216430"/>
            </a:xfrm>
            <a:custGeom>
              <a:avLst/>
              <a:gdLst>
                <a:gd name="connsiteX0" fmla="*/ 1214556 w 2429112"/>
                <a:gd name="connsiteY0" fmla="*/ 0 h 1200150"/>
                <a:gd name="connsiteX1" fmla="*/ 2423604 w 2429112"/>
                <a:gd name="connsiteY1" fmla="*/ 1091063 h 1200150"/>
                <a:gd name="connsiteX2" fmla="*/ 2429112 w 2429112"/>
                <a:gd name="connsiteY2" fmla="*/ 1200150 h 1200150"/>
                <a:gd name="connsiteX3" fmla="*/ 0 w 2429112"/>
                <a:gd name="connsiteY3" fmla="*/ 1200150 h 1200150"/>
                <a:gd name="connsiteX4" fmla="*/ 5509 w 2429112"/>
                <a:gd name="connsiteY4" fmla="*/ 1091063 h 1200150"/>
                <a:gd name="connsiteX5" fmla="*/ 1214556 w 2429112"/>
                <a:gd name="connsiteY5" fmla="*/ 0 h 1200150"/>
                <a:gd name="connsiteX0" fmla="*/ 1214556 w 2429112"/>
                <a:gd name="connsiteY0" fmla="*/ 0 h 1420283"/>
                <a:gd name="connsiteX1" fmla="*/ 2423604 w 2429112"/>
                <a:gd name="connsiteY1" fmla="*/ 1091063 h 1420283"/>
                <a:gd name="connsiteX2" fmla="*/ 2429112 w 2429112"/>
                <a:gd name="connsiteY2" fmla="*/ 1200150 h 1420283"/>
                <a:gd name="connsiteX3" fmla="*/ 0 w 2429112"/>
                <a:gd name="connsiteY3" fmla="*/ 1200150 h 1420283"/>
                <a:gd name="connsiteX4" fmla="*/ 5509 w 2429112"/>
                <a:gd name="connsiteY4" fmla="*/ 1091063 h 1420283"/>
                <a:gd name="connsiteX5" fmla="*/ 1214556 w 2429112"/>
                <a:gd name="connsiteY5" fmla="*/ 0 h 1420283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91440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43815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34290 w 2429112"/>
                <a:gd name="connsiteY5" fmla="*/ 1291590 h 1450099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34290 w 2429112"/>
                <a:gd name="connsiteY5" fmla="*/ 1282065 h 1442532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53340 w 2429112"/>
                <a:gd name="connsiteY5" fmla="*/ 1282065 h 1442532"/>
                <a:gd name="connsiteX0" fmla="*/ 0 w 2429112"/>
                <a:gd name="connsiteY0" fmla="*/ 1200150 h 1617722"/>
                <a:gd name="connsiteX1" fmla="*/ 5509 w 2429112"/>
                <a:gd name="connsiteY1" fmla="*/ 1091063 h 1617722"/>
                <a:gd name="connsiteX2" fmla="*/ 1214556 w 2429112"/>
                <a:gd name="connsiteY2" fmla="*/ 0 h 1617722"/>
                <a:gd name="connsiteX3" fmla="*/ 2423604 w 2429112"/>
                <a:gd name="connsiteY3" fmla="*/ 1091063 h 1617722"/>
                <a:gd name="connsiteX4" fmla="*/ 2429112 w 2429112"/>
                <a:gd name="connsiteY4" fmla="*/ 1200150 h 1617722"/>
                <a:gd name="connsiteX5" fmla="*/ 186690 w 2429112"/>
                <a:gd name="connsiteY5" fmla="*/ 1491615 h 1617722"/>
                <a:gd name="connsiteX0" fmla="*/ 0 w 2429112"/>
                <a:gd name="connsiteY0" fmla="*/ 1200150 h 1200150"/>
                <a:gd name="connsiteX1" fmla="*/ 5509 w 2429112"/>
                <a:gd name="connsiteY1" fmla="*/ 1091063 h 1200150"/>
                <a:gd name="connsiteX2" fmla="*/ 1214556 w 2429112"/>
                <a:gd name="connsiteY2" fmla="*/ 0 h 1200150"/>
                <a:gd name="connsiteX3" fmla="*/ 2423604 w 2429112"/>
                <a:gd name="connsiteY3" fmla="*/ 1091063 h 1200150"/>
                <a:gd name="connsiteX4" fmla="*/ 2429112 w 2429112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112" h="1200150">
                  <a:moveTo>
                    <a:pt x="0" y="1200150"/>
                  </a:moveTo>
                  <a:lnTo>
                    <a:pt x="5509" y="1091063"/>
                  </a:lnTo>
                  <a:cubicBezTo>
                    <a:pt x="67745" y="478229"/>
                    <a:pt x="585302" y="0"/>
                    <a:pt x="1214556" y="0"/>
                  </a:cubicBezTo>
                  <a:cubicBezTo>
                    <a:pt x="1843810" y="0"/>
                    <a:pt x="2361367" y="478229"/>
                    <a:pt x="2423604" y="1091063"/>
                  </a:cubicBezTo>
                  <a:lnTo>
                    <a:pt x="2429112" y="1200150"/>
                  </a:lnTo>
                </a:path>
              </a:pathLst>
            </a:custGeom>
            <a:noFill/>
            <a:ln w="19050" cap="rnd">
              <a:solidFill>
                <a:schemeClr val="bg1">
                  <a:lumMod val="95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flipH="1">
              <a:off x="3500260" y="2439785"/>
              <a:ext cx="2462064" cy="1216430"/>
            </a:xfrm>
            <a:custGeom>
              <a:avLst/>
              <a:gdLst>
                <a:gd name="connsiteX0" fmla="*/ 1214556 w 2429112"/>
                <a:gd name="connsiteY0" fmla="*/ 0 h 1200150"/>
                <a:gd name="connsiteX1" fmla="*/ 2423604 w 2429112"/>
                <a:gd name="connsiteY1" fmla="*/ 1091063 h 1200150"/>
                <a:gd name="connsiteX2" fmla="*/ 2429112 w 2429112"/>
                <a:gd name="connsiteY2" fmla="*/ 1200150 h 1200150"/>
                <a:gd name="connsiteX3" fmla="*/ 0 w 2429112"/>
                <a:gd name="connsiteY3" fmla="*/ 1200150 h 1200150"/>
                <a:gd name="connsiteX4" fmla="*/ 5509 w 2429112"/>
                <a:gd name="connsiteY4" fmla="*/ 1091063 h 1200150"/>
                <a:gd name="connsiteX5" fmla="*/ 1214556 w 2429112"/>
                <a:gd name="connsiteY5" fmla="*/ 0 h 1200150"/>
                <a:gd name="connsiteX0" fmla="*/ 1214556 w 2429112"/>
                <a:gd name="connsiteY0" fmla="*/ 0 h 1420283"/>
                <a:gd name="connsiteX1" fmla="*/ 2423604 w 2429112"/>
                <a:gd name="connsiteY1" fmla="*/ 1091063 h 1420283"/>
                <a:gd name="connsiteX2" fmla="*/ 2429112 w 2429112"/>
                <a:gd name="connsiteY2" fmla="*/ 1200150 h 1420283"/>
                <a:gd name="connsiteX3" fmla="*/ 0 w 2429112"/>
                <a:gd name="connsiteY3" fmla="*/ 1200150 h 1420283"/>
                <a:gd name="connsiteX4" fmla="*/ 5509 w 2429112"/>
                <a:gd name="connsiteY4" fmla="*/ 1091063 h 1420283"/>
                <a:gd name="connsiteX5" fmla="*/ 1214556 w 2429112"/>
                <a:gd name="connsiteY5" fmla="*/ 0 h 1420283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91440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43815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34290 w 2429112"/>
                <a:gd name="connsiteY5" fmla="*/ 1291590 h 1450099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34290 w 2429112"/>
                <a:gd name="connsiteY5" fmla="*/ 1282065 h 1442532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53340 w 2429112"/>
                <a:gd name="connsiteY5" fmla="*/ 1282065 h 1442532"/>
                <a:gd name="connsiteX0" fmla="*/ 0 w 2429112"/>
                <a:gd name="connsiteY0" fmla="*/ 1200150 h 1617722"/>
                <a:gd name="connsiteX1" fmla="*/ 5509 w 2429112"/>
                <a:gd name="connsiteY1" fmla="*/ 1091063 h 1617722"/>
                <a:gd name="connsiteX2" fmla="*/ 1214556 w 2429112"/>
                <a:gd name="connsiteY2" fmla="*/ 0 h 1617722"/>
                <a:gd name="connsiteX3" fmla="*/ 2423604 w 2429112"/>
                <a:gd name="connsiteY3" fmla="*/ 1091063 h 1617722"/>
                <a:gd name="connsiteX4" fmla="*/ 2429112 w 2429112"/>
                <a:gd name="connsiteY4" fmla="*/ 1200150 h 1617722"/>
                <a:gd name="connsiteX5" fmla="*/ 186690 w 2429112"/>
                <a:gd name="connsiteY5" fmla="*/ 1491615 h 1617722"/>
                <a:gd name="connsiteX0" fmla="*/ 0 w 2429112"/>
                <a:gd name="connsiteY0" fmla="*/ 1200150 h 1200150"/>
                <a:gd name="connsiteX1" fmla="*/ 5509 w 2429112"/>
                <a:gd name="connsiteY1" fmla="*/ 1091063 h 1200150"/>
                <a:gd name="connsiteX2" fmla="*/ 1214556 w 2429112"/>
                <a:gd name="connsiteY2" fmla="*/ 0 h 1200150"/>
                <a:gd name="connsiteX3" fmla="*/ 2423604 w 2429112"/>
                <a:gd name="connsiteY3" fmla="*/ 1091063 h 1200150"/>
                <a:gd name="connsiteX4" fmla="*/ 2429112 w 2429112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112" h="1200150">
                  <a:moveTo>
                    <a:pt x="0" y="1200150"/>
                  </a:moveTo>
                  <a:lnTo>
                    <a:pt x="5509" y="1091063"/>
                  </a:lnTo>
                  <a:cubicBezTo>
                    <a:pt x="67745" y="478229"/>
                    <a:pt x="585302" y="0"/>
                    <a:pt x="1214556" y="0"/>
                  </a:cubicBezTo>
                  <a:cubicBezTo>
                    <a:pt x="1843810" y="0"/>
                    <a:pt x="2361367" y="478229"/>
                    <a:pt x="2423604" y="1091063"/>
                  </a:cubicBezTo>
                  <a:lnTo>
                    <a:pt x="2429112" y="1200150"/>
                  </a:lnTo>
                </a:path>
              </a:pathLst>
            </a:custGeom>
            <a:noFill/>
            <a:ln w="19050" cap="rnd">
              <a:solidFill>
                <a:schemeClr val="bg1">
                  <a:lumMod val="95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962324" y="2439785"/>
              <a:ext cx="2462064" cy="1216430"/>
            </a:xfrm>
            <a:custGeom>
              <a:avLst/>
              <a:gdLst>
                <a:gd name="connsiteX0" fmla="*/ 1214556 w 2429112"/>
                <a:gd name="connsiteY0" fmla="*/ 0 h 1200150"/>
                <a:gd name="connsiteX1" fmla="*/ 2423604 w 2429112"/>
                <a:gd name="connsiteY1" fmla="*/ 1091063 h 1200150"/>
                <a:gd name="connsiteX2" fmla="*/ 2429112 w 2429112"/>
                <a:gd name="connsiteY2" fmla="*/ 1200150 h 1200150"/>
                <a:gd name="connsiteX3" fmla="*/ 0 w 2429112"/>
                <a:gd name="connsiteY3" fmla="*/ 1200150 h 1200150"/>
                <a:gd name="connsiteX4" fmla="*/ 5509 w 2429112"/>
                <a:gd name="connsiteY4" fmla="*/ 1091063 h 1200150"/>
                <a:gd name="connsiteX5" fmla="*/ 1214556 w 2429112"/>
                <a:gd name="connsiteY5" fmla="*/ 0 h 1200150"/>
                <a:gd name="connsiteX0" fmla="*/ 1214556 w 2429112"/>
                <a:gd name="connsiteY0" fmla="*/ 0 h 1420283"/>
                <a:gd name="connsiteX1" fmla="*/ 2423604 w 2429112"/>
                <a:gd name="connsiteY1" fmla="*/ 1091063 h 1420283"/>
                <a:gd name="connsiteX2" fmla="*/ 2429112 w 2429112"/>
                <a:gd name="connsiteY2" fmla="*/ 1200150 h 1420283"/>
                <a:gd name="connsiteX3" fmla="*/ 0 w 2429112"/>
                <a:gd name="connsiteY3" fmla="*/ 1200150 h 1420283"/>
                <a:gd name="connsiteX4" fmla="*/ 5509 w 2429112"/>
                <a:gd name="connsiteY4" fmla="*/ 1091063 h 1420283"/>
                <a:gd name="connsiteX5" fmla="*/ 1214556 w 2429112"/>
                <a:gd name="connsiteY5" fmla="*/ 0 h 1420283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91440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43815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34290 w 2429112"/>
                <a:gd name="connsiteY5" fmla="*/ 1291590 h 1450099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34290 w 2429112"/>
                <a:gd name="connsiteY5" fmla="*/ 1282065 h 1442532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53340 w 2429112"/>
                <a:gd name="connsiteY5" fmla="*/ 1282065 h 1442532"/>
                <a:gd name="connsiteX0" fmla="*/ 0 w 2429112"/>
                <a:gd name="connsiteY0" fmla="*/ 1200150 h 1617722"/>
                <a:gd name="connsiteX1" fmla="*/ 5509 w 2429112"/>
                <a:gd name="connsiteY1" fmla="*/ 1091063 h 1617722"/>
                <a:gd name="connsiteX2" fmla="*/ 1214556 w 2429112"/>
                <a:gd name="connsiteY2" fmla="*/ 0 h 1617722"/>
                <a:gd name="connsiteX3" fmla="*/ 2423604 w 2429112"/>
                <a:gd name="connsiteY3" fmla="*/ 1091063 h 1617722"/>
                <a:gd name="connsiteX4" fmla="*/ 2429112 w 2429112"/>
                <a:gd name="connsiteY4" fmla="*/ 1200150 h 1617722"/>
                <a:gd name="connsiteX5" fmla="*/ 186690 w 2429112"/>
                <a:gd name="connsiteY5" fmla="*/ 1491615 h 1617722"/>
                <a:gd name="connsiteX0" fmla="*/ 0 w 2429112"/>
                <a:gd name="connsiteY0" fmla="*/ 1200150 h 1200150"/>
                <a:gd name="connsiteX1" fmla="*/ 5509 w 2429112"/>
                <a:gd name="connsiteY1" fmla="*/ 1091063 h 1200150"/>
                <a:gd name="connsiteX2" fmla="*/ 1214556 w 2429112"/>
                <a:gd name="connsiteY2" fmla="*/ 0 h 1200150"/>
                <a:gd name="connsiteX3" fmla="*/ 2423604 w 2429112"/>
                <a:gd name="connsiteY3" fmla="*/ 1091063 h 1200150"/>
                <a:gd name="connsiteX4" fmla="*/ 2429112 w 2429112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112" h="1200150">
                  <a:moveTo>
                    <a:pt x="0" y="1200150"/>
                  </a:moveTo>
                  <a:lnTo>
                    <a:pt x="5509" y="1091063"/>
                  </a:lnTo>
                  <a:cubicBezTo>
                    <a:pt x="67745" y="478229"/>
                    <a:pt x="585302" y="0"/>
                    <a:pt x="1214556" y="0"/>
                  </a:cubicBezTo>
                  <a:cubicBezTo>
                    <a:pt x="1843810" y="0"/>
                    <a:pt x="2361367" y="478229"/>
                    <a:pt x="2423604" y="1091063"/>
                  </a:cubicBezTo>
                  <a:lnTo>
                    <a:pt x="2429112" y="1200150"/>
                  </a:lnTo>
                </a:path>
              </a:pathLst>
            </a:custGeom>
            <a:noFill/>
            <a:ln w="19050" cap="rnd">
              <a:solidFill>
                <a:schemeClr val="bg1">
                  <a:lumMod val="95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8424388" y="2439785"/>
              <a:ext cx="2462064" cy="1216430"/>
            </a:xfrm>
            <a:custGeom>
              <a:avLst/>
              <a:gdLst>
                <a:gd name="connsiteX0" fmla="*/ 1214556 w 2429112"/>
                <a:gd name="connsiteY0" fmla="*/ 0 h 1200150"/>
                <a:gd name="connsiteX1" fmla="*/ 2423604 w 2429112"/>
                <a:gd name="connsiteY1" fmla="*/ 1091063 h 1200150"/>
                <a:gd name="connsiteX2" fmla="*/ 2429112 w 2429112"/>
                <a:gd name="connsiteY2" fmla="*/ 1200150 h 1200150"/>
                <a:gd name="connsiteX3" fmla="*/ 0 w 2429112"/>
                <a:gd name="connsiteY3" fmla="*/ 1200150 h 1200150"/>
                <a:gd name="connsiteX4" fmla="*/ 5509 w 2429112"/>
                <a:gd name="connsiteY4" fmla="*/ 1091063 h 1200150"/>
                <a:gd name="connsiteX5" fmla="*/ 1214556 w 2429112"/>
                <a:gd name="connsiteY5" fmla="*/ 0 h 1200150"/>
                <a:gd name="connsiteX0" fmla="*/ 1214556 w 2429112"/>
                <a:gd name="connsiteY0" fmla="*/ 0 h 1420283"/>
                <a:gd name="connsiteX1" fmla="*/ 2423604 w 2429112"/>
                <a:gd name="connsiteY1" fmla="*/ 1091063 h 1420283"/>
                <a:gd name="connsiteX2" fmla="*/ 2429112 w 2429112"/>
                <a:gd name="connsiteY2" fmla="*/ 1200150 h 1420283"/>
                <a:gd name="connsiteX3" fmla="*/ 0 w 2429112"/>
                <a:gd name="connsiteY3" fmla="*/ 1200150 h 1420283"/>
                <a:gd name="connsiteX4" fmla="*/ 5509 w 2429112"/>
                <a:gd name="connsiteY4" fmla="*/ 1091063 h 1420283"/>
                <a:gd name="connsiteX5" fmla="*/ 1214556 w 2429112"/>
                <a:gd name="connsiteY5" fmla="*/ 0 h 1420283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91440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43815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34290 w 2429112"/>
                <a:gd name="connsiteY5" fmla="*/ 1291590 h 1450099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34290 w 2429112"/>
                <a:gd name="connsiteY5" fmla="*/ 1282065 h 1442532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53340 w 2429112"/>
                <a:gd name="connsiteY5" fmla="*/ 1282065 h 1442532"/>
                <a:gd name="connsiteX0" fmla="*/ 0 w 2429112"/>
                <a:gd name="connsiteY0" fmla="*/ 1200150 h 1617722"/>
                <a:gd name="connsiteX1" fmla="*/ 5509 w 2429112"/>
                <a:gd name="connsiteY1" fmla="*/ 1091063 h 1617722"/>
                <a:gd name="connsiteX2" fmla="*/ 1214556 w 2429112"/>
                <a:gd name="connsiteY2" fmla="*/ 0 h 1617722"/>
                <a:gd name="connsiteX3" fmla="*/ 2423604 w 2429112"/>
                <a:gd name="connsiteY3" fmla="*/ 1091063 h 1617722"/>
                <a:gd name="connsiteX4" fmla="*/ 2429112 w 2429112"/>
                <a:gd name="connsiteY4" fmla="*/ 1200150 h 1617722"/>
                <a:gd name="connsiteX5" fmla="*/ 186690 w 2429112"/>
                <a:gd name="connsiteY5" fmla="*/ 1491615 h 1617722"/>
                <a:gd name="connsiteX0" fmla="*/ 0 w 2429112"/>
                <a:gd name="connsiteY0" fmla="*/ 1200150 h 1200150"/>
                <a:gd name="connsiteX1" fmla="*/ 5509 w 2429112"/>
                <a:gd name="connsiteY1" fmla="*/ 1091063 h 1200150"/>
                <a:gd name="connsiteX2" fmla="*/ 1214556 w 2429112"/>
                <a:gd name="connsiteY2" fmla="*/ 0 h 1200150"/>
                <a:gd name="connsiteX3" fmla="*/ 2423604 w 2429112"/>
                <a:gd name="connsiteY3" fmla="*/ 1091063 h 1200150"/>
                <a:gd name="connsiteX4" fmla="*/ 2429112 w 2429112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112" h="1200150">
                  <a:moveTo>
                    <a:pt x="0" y="1200150"/>
                  </a:moveTo>
                  <a:lnTo>
                    <a:pt x="5509" y="1091063"/>
                  </a:lnTo>
                  <a:cubicBezTo>
                    <a:pt x="67745" y="478229"/>
                    <a:pt x="585302" y="0"/>
                    <a:pt x="1214556" y="0"/>
                  </a:cubicBezTo>
                  <a:cubicBezTo>
                    <a:pt x="1843810" y="0"/>
                    <a:pt x="2361367" y="478229"/>
                    <a:pt x="2423604" y="1091063"/>
                  </a:cubicBezTo>
                  <a:lnTo>
                    <a:pt x="2429112" y="1200150"/>
                  </a:lnTo>
                </a:path>
              </a:pathLst>
            </a:custGeom>
            <a:noFill/>
            <a:ln w="19050" cap="rnd">
              <a:solidFill>
                <a:schemeClr val="bg1">
                  <a:lumMod val="95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Aldhabi" panose="01000000000000000000" pitchFamily="2" charset="-78"/>
                <a:sym typeface="Aldhabi" panose="01000000000000000000" pitchFamily="2" charset="-78"/>
              </a:endParaRPr>
            </a:p>
          </p:txBody>
        </p: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1721079" y="3268473"/>
            <a:ext cx="1062538" cy="9809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VALUE</a:t>
            </a:r>
          </a:p>
          <a:p>
            <a:pPr latinLnBrk="0">
              <a:lnSpc>
                <a:spcPct val="90000"/>
              </a:lnSpc>
            </a:pPr>
            <a:r>
              <a:rPr lang="en-US" altLang="ko-KR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01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 bwMode="auto">
          <a:xfrm>
            <a:off x="9389898" y="3268473"/>
            <a:ext cx="1062538" cy="9809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VALUE</a:t>
            </a:r>
          </a:p>
          <a:p>
            <a:pPr latinLnBrk="0">
              <a:lnSpc>
                <a:spcPct val="90000"/>
              </a:lnSpc>
            </a:pPr>
            <a:r>
              <a:rPr lang="en-US" altLang="ko-KR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04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4275744" y="3268473"/>
            <a:ext cx="1062538" cy="9809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VALUE</a:t>
            </a:r>
          </a:p>
          <a:p>
            <a:pPr latinLnBrk="0">
              <a:lnSpc>
                <a:spcPct val="90000"/>
              </a:lnSpc>
            </a:pPr>
            <a:r>
              <a:rPr lang="en-US" altLang="ko-KR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02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5651" y="4409079"/>
            <a:ext cx="2533392" cy="1026416"/>
            <a:chOff x="4453968" y="4766374"/>
            <a:chExt cx="3284061" cy="993729"/>
          </a:xfrm>
        </p:grpSpPr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4453968" y="4766374"/>
              <a:ext cx="3284061" cy="389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自组织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50" name="Rectangle 3"/>
            <p:cNvSpPr txBox="1">
              <a:spLocks noChangeArrowheads="1"/>
            </p:cNvSpPr>
            <p:nvPr/>
          </p:nvSpPr>
          <p:spPr bwMode="auto">
            <a:xfrm>
              <a:off x="4551193" y="5221636"/>
              <a:ext cx="3089613" cy="5384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i="0" dirty="0">
                  <a:solidFill>
                    <a:srgbClr val="4D4D4D"/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自组织就是在没有外界作用下使得系统墒增加的过程（即是系统从无序到有序的变化过程）。</a:t>
              </a:r>
              <a:endPara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52" name="Straight Connector 51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6830408" y="3268473"/>
            <a:ext cx="1062538" cy="9809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VALUE</a:t>
            </a:r>
          </a:p>
          <a:p>
            <a:pPr latinLnBrk="0">
              <a:lnSpc>
                <a:spcPct val="90000"/>
              </a:lnSpc>
            </a:pPr>
            <a:r>
              <a:rPr lang="en-US" altLang="ko-KR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03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540316" y="4409077"/>
            <a:ext cx="2533392" cy="872528"/>
            <a:chOff x="4453968" y="4766374"/>
            <a:chExt cx="3284061" cy="844742"/>
          </a:xfrm>
        </p:grpSpPr>
        <p:sp>
          <p:nvSpPr>
            <p:cNvPr id="62" name="Rectangle 3"/>
            <p:cNvSpPr txBox="1">
              <a:spLocks noChangeArrowheads="1"/>
            </p:cNvSpPr>
            <p:nvPr/>
          </p:nvSpPr>
          <p:spPr bwMode="auto">
            <a:xfrm>
              <a:off x="4453968" y="4766374"/>
              <a:ext cx="3284061" cy="389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并行性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63" name="Rectangle 3"/>
            <p:cNvSpPr txBox="1">
              <a:spLocks noChangeArrowheads="1"/>
            </p:cNvSpPr>
            <p:nvPr/>
          </p:nvSpPr>
          <p:spPr bwMode="auto">
            <a:xfrm>
              <a:off x="4551193" y="5221636"/>
              <a:ext cx="3089613" cy="389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>
                  <a:solidFill>
                    <a:srgbClr val="4D4D4D"/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每只蚂蚁搜索的过程彼此独立，仅通过信息素进行通信。</a:t>
              </a:r>
              <a:endParaRPr lang="en-US" altLang="ko-KR" sz="1000" b="0" dirty="0">
                <a:solidFill>
                  <a:srgbClr val="4D4D4D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65" name="Straight Connector 64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6094981" y="4409074"/>
            <a:ext cx="2533392" cy="973752"/>
            <a:chOff x="4453968" y="4766374"/>
            <a:chExt cx="3284061" cy="942743"/>
          </a:xfrm>
        </p:grpSpPr>
        <p:sp>
          <p:nvSpPr>
            <p:cNvPr id="68" name="Rectangle 3"/>
            <p:cNvSpPr txBox="1">
              <a:spLocks noChangeArrowheads="1"/>
            </p:cNvSpPr>
            <p:nvPr/>
          </p:nvSpPr>
          <p:spPr bwMode="auto">
            <a:xfrm>
              <a:off x="4453968" y="4766374"/>
              <a:ext cx="3284061" cy="389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正反馈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69" name="Rectangle 3"/>
            <p:cNvSpPr txBox="1">
              <a:spLocks noChangeArrowheads="1"/>
            </p:cNvSpPr>
            <p:nvPr/>
          </p:nvSpPr>
          <p:spPr bwMode="auto">
            <a:xfrm>
              <a:off x="4551193" y="5170650"/>
              <a:ext cx="3089613" cy="5384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>
                  <a:solidFill>
                    <a:srgbClr val="4D4D4D"/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算法采用的反馈方式是在较优的解经过的路径留下更多的信息激素，而更多的信息激素又吸引了更多的蚂蚁。</a:t>
              </a:r>
              <a:endParaRPr lang="en-US" altLang="ko-KR" sz="1000" b="0" dirty="0">
                <a:solidFill>
                  <a:srgbClr val="4D4D4D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71" name="Straight Connector 70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8654470" y="4409079"/>
            <a:ext cx="2533392" cy="1026416"/>
            <a:chOff x="4453968" y="4766374"/>
            <a:chExt cx="3284061" cy="993729"/>
          </a:xfrm>
        </p:grpSpPr>
        <p:sp>
          <p:nvSpPr>
            <p:cNvPr id="74" name="Rectangle 3"/>
            <p:cNvSpPr txBox="1">
              <a:spLocks noChangeArrowheads="1"/>
            </p:cNvSpPr>
            <p:nvPr/>
          </p:nvSpPr>
          <p:spPr bwMode="auto">
            <a:xfrm>
              <a:off x="4453968" y="4766374"/>
              <a:ext cx="3284061" cy="389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强鲁棒性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sp>
          <p:nvSpPr>
            <p:cNvPr id="75" name="Rectangle 3"/>
            <p:cNvSpPr txBox="1">
              <a:spLocks noChangeArrowheads="1"/>
            </p:cNvSpPr>
            <p:nvPr/>
          </p:nvSpPr>
          <p:spPr bwMode="auto">
            <a:xfrm>
              <a:off x="4551193" y="5221636"/>
              <a:ext cx="3089613" cy="5384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>
                  <a:solidFill>
                    <a:srgbClr val="4D4D4D"/>
                  </a:solidFill>
                  <a:effectLst/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即蚁群算法的求解结果不依赖子初始路线的选择，而且在搜索过程中不需要进行人工的调整。</a:t>
              </a:r>
              <a:endParaRPr lang="en-US" altLang="ko-KR" sz="1000" b="0" dirty="0">
                <a:solidFill>
                  <a:srgbClr val="4D4D4D"/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77" name="Straight Connector 76"/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40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709363" y="2946341"/>
            <a:ext cx="6165899" cy="9255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蚁群算法思路</a:t>
            </a:r>
            <a:endParaRPr lang="en-US" altLang="ko-KR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8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rPr>
              <a:t>02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Aldhabi" panose="01000000000000000000" pitchFamily="2" charset="-78"/>
              <a:ea typeface="华文中宋" panose="02010600040101010101" pitchFamily="2" charset="-122"/>
              <a:sym typeface="Aldhabi" panose="01000000000000000000" pitchFamily="2" charset="-78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393" y="2535893"/>
            <a:ext cx="279219" cy="518363"/>
          </a:xfrm>
          <a:prstGeom prst="rect">
            <a:avLst/>
          </a:prstGeom>
        </p:spPr>
      </p:pic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CE4C800-4F2D-4F4C-8554-DFDF625CEEB7}"/>
              </a:ext>
            </a:extLst>
          </p:cNvPr>
          <p:cNvGrpSpPr/>
          <p:nvPr/>
        </p:nvGrpSpPr>
        <p:grpSpPr>
          <a:xfrm rot="717271" flipH="1">
            <a:off x="9924961" y="1264689"/>
            <a:ext cx="1823686" cy="5139258"/>
            <a:chOff x="5275227" y="1130300"/>
            <a:chExt cx="1900274" cy="5045307"/>
          </a:xfrm>
        </p:grpSpPr>
        <p:sp>
          <p:nvSpPr>
            <p:cNvPr id="130" name="任意多边形 3">
              <a:extLst>
                <a:ext uri="{FF2B5EF4-FFF2-40B4-BE49-F238E27FC236}">
                  <a16:creationId xmlns:a16="http://schemas.microsoft.com/office/drawing/2014/main" id="{F4D4CBB7-71E6-4763-AB9F-0B6A900E7976}"/>
                </a:ext>
              </a:extLst>
            </p:cNvPr>
            <p:cNvSpPr/>
            <p:nvPr/>
          </p:nvSpPr>
          <p:spPr>
            <a:xfrm>
              <a:off x="5275227" y="3229575"/>
              <a:ext cx="1900274" cy="2002812"/>
            </a:xfrm>
            <a:custGeom>
              <a:avLst/>
              <a:gdLst>
                <a:gd name="connsiteX0" fmla="*/ 1634401 w 2030939"/>
                <a:gd name="connsiteY0" fmla="*/ 406173 h 2140528"/>
                <a:gd name="connsiteX1" fmla="*/ 2024456 w 2030939"/>
                <a:gd name="connsiteY1" fmla="*/ 348149 h 2140528"/>
                <a:gd name="connsiteX2" fmla="*/ 1015470 w 2030939"/>
                <a:gd name="connsiteY2" fmla="*/ 19342 h 2140528"/>
                <a:gd name="connsiteX3" fmla="*/ 1015470 w 2030939"/>
                <a:gd name="connsiteY3" fmla="*/ 0 h 2140528"/>
                <a:gd name="connsiteX4" fmla="*/ 3260 w 2030939"/>
                <a:gd name="connsiteY4" fmla="*/ 348149 h 2140528"/>
                <a:gd name="connsiteX5" fmla="*/ 396539 w 2030939"/>
                <a:gd name="connsiteY5" fmla="*/ 386832 h 2140528"/>
                <a:gd name="connsiteX6" fmla="*/ 6483 w 2030939"/>
                <a:gd name="connsiteY6" fmla="*/ 851030 h 2140528"/>
                <a:gd name="connsiteX7" fmla="*/ 628638 w 2030939"/>
                <a:gd name="connsiteY7" fmla="*/ 2121128 h 2140528"/>
                <a:gd name="connsiteX8" fmla="*/ 1405525 w 2030939"/>
                <a:gd name="connsiteY8" fmla="*/ 2140469 h 2140528"/>
                <a:gd name="connsiteX9" fmla="*/ 2027680 w 2030939"/>
                <a:gd name="connsiteY9" fmla="*/ 870372 h 2140528"/>
                <a:gd name="connsiteX10" fmla="*/ 1634401 w 2030939"/>
                <a:gd name="connsiteY10" fmla="*/ 406173 h 214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0939" h="2140528">
                  <a:moveTo>
                    <a:pt x="1634401" y="406173"/>
                  </a:moveTo>
                  <a:cubicBezTo>
                    <a:pt x="1634401" y="406173"/>
                    <a:pt x="2069586" y="422291"/>
                    <a:pt x="2024456" y="348149"/>
                  </a:cubicBezTo>
                  <a:cubicBezTo>
                    <a:pt x="1979326" y="274006"/>
                    <a:pt x="1015470" y="19342"/>
                    <a:pt x="1015470" y="19342"/>
                  </a:cubicBezTo>
                  <a:lnTo>
                    <a:pt x="1015470" y="0"/>
                  </a:lnTo>
                  <a:cubicBezTo>
                    <a:pt x="1015470" y="0"/>
                    <a:pt x="48390" y="274006"/>
                    <a:pt x="3260" y="348149"/>
                  </a:cubicBezTo>
                  <a:cubicBezTo>
                    <a:pt x="-41871" y="422291"/>
                    <a:pt x="396539" y="386832"/>
                    <a:pt x="396539" y="386832"/>
                  </a:cubicBezTo>
                  <a:cubicBezTo>
                    <a:pt x="396539" y="386832"/>
                    <a:pt x="-38647" y="744651"/>
                    <a:pt x="6483" y="851030"/>
                  </a:cubicBezTo>
                  <a:cubicBezTo>
                    <a:pt x="51614" y="957409"/>
                    <a:pt x="609296" y="2130798"/>
                    <a:pt x="628638" y="2121128"/>
                  </a:cubicBezTo>
                  <a:lnTo>
                    <a:pt x="1405525" y="2140469"/>
                  </a:lnTo>
                  <a:cubicBezTo>
                    <a:pt x="1424867" y="2150140"/>
                    <a:pt x="1982549" y="976750"/>
                    <a:pt x="2027680" y="870372"/>
                  </a:cubicBezTo>
                  <a:cubicBezTo>
                    <a:pt x="2072810" y="763993"/>
                    <a:pt x="1634401" y="406173"/>
                    <a:pt x="1634401" y="406173"/>
                  </a:cubicBezTo>
                  <a:close/>
                </a:path>
              </a:pathLst>
            </a:custGeom>
            <a:solidFill>
              <a:srgbClr val="2B7F3B"/>
            </a:solidFill>
            <a:ln w="3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3EA6DD7B-2AB1-40A5-BAA6-DBDAB087E524}"/>
                </a:ext>
              </a:extLst>
            </p:cNvPr>
            <p:cNvGrpSpPr/>
            <p:nvPr/>
          </p:nvGrpSpPr>
          <p:grpSpPr>
            <a:xfrm>
              <a:off x="5301446" y="1130300"/>
              <a:ext cx="1847836" cy="5045307"/>
              <a:chOff x="4909548" y="822129"/>
              <a:chExt cx="1974895" cy="5392228"/>
            </a:xfrm>
          </p:grpSpPr>
          <p:sp>
            <p:nvSpPr>
              <p:cNvPr id="132" name="任意多边形 5">
                <a:extLst>
                  <a:ext uri="{FF2B5EF4-FFF2-40B4-BE49-F238E27FC236}">
                    <a16:creationId xmlns:a16="http://schemas.microsoft.com/office/drawing/2014/main" id="{903700AA-2B6D-4E0A-9501-A447C32011D8}"/>
                  </a:ext>
                </a:extLst>
              </p:cNvPr>
              <p:cNvSpPr/>
              <p:nvPr/>
            </p:nvSpPr>
            <p:spPr>
              <a:xfrm>
                <a:off x="5178134" y="2988386"/>
                <a:ext cx="94261" cy="103759"/>
              </a:xfrm>
              <a:custGeom>
                <a:avLst/>
                <a:gdLst>
                  <a:gd name="connsiteX0" fmla="*/ 19342 w 94261"/>
                  <a:gd name="connsiteY0" fmla="*/ 0 h 103759"/>
                  <a:gd name="connsiteX1" fmla="*/ 93484 w 94261"/>
                  <a:gd name="connsiteY1" fmla="*/ 93484 h 103759"/>
                  <a:gd name="connsiteX2" fmla="*/ 0 w 94261"/>
                  <a:gd name="connsiteY2" fmla="*/ 61248 h 103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261" h="103759">
                    <a:moveTo>
                      <a:pt x="19342" y="0"/>
                    </a:moveTo>
                    <a:cubicBezTo>
                      <a:pt x="19342" y="0"/>
                      <a:pt x="103155" y="61248"/>
                      <a:pt x="93484" y="93484"/>
                    </a:cubicBezTo>
                    <a:cubicBezTo>
                      <a:pt x="83814" y="128944"/>
                      <a:pt x="0" y="61248"/>
                      <a:pt x="0" y="61248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3" name="任意多边形 6">
                <a:extLst>
                  <a:ext uri="{FF2B5EF4-FFF2-40B4-BE49-F238E27FC236}">
                    <a16:creationId xmlns:a16="http://schemas.microsoft.com/office/drawing/2014/main" id="{9D7118AB-0549-4BB6-BAB3-DFD597DA28D2}"/>
                  </a:ext>
                </a:extLst>
              </p:cNvPr>
              <p:cNvSpPr/>
              <p:nvPr/>
            </p:nvSpPr>
            <p:spPr>
              <a:xfrm>
                <a:off x="6521597" y="3010952"/>
                <a:ext cx="94261" cy="103759"/>
              </a:xfrm>
              <a:custGeom>
                <a:avLst/>
                <a:gdLst>
                  <a:gd name="connsiteX0" fmla="*/ 74920 w 94261"/>
                  <a:gd name="connsiteY0" fmla="*/ 0 h 103759"/>
                  <a:gd name="connsiteX1" fmla="*/ 777 w 94261"/>
                  <a:gd name="connsiteY1" fmla="*/ 93484 h 103759"/>
                  <a:gd name="connsiteX2" fmla="*/ 94261 w 94261"/>
                  <a:gd name="connsiteY2" fmla="*/ 61248 h 103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261" h="103759">
                    <a:moveTo>
                      <a:pt x="74920" y="0"/>
                    </a:moveTo>
                    <a:cubicBezTo>
                      <a:pt x="74920" y="0"/>
                      <a:pt x="-8894" y="61248"/>
                      <a:pt x="777" y="93484"/>
                    </a:cubicBezTo>
                    <a:cubicBezTo>
                      <a:pt x="10448" y="128944"/>
                      <a:pt x="94261" y="61248"/>
                      <a:pt x="94261" y="61248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4" name="任意多边形 7">
                <a:extLst>
                  <a:ext uri="{FF2B5EF4-FFF2-40B4-BE49-F238E27FC236}">
                    <a16:creationId xmlns:a16="http://schemas.microsoft.com/office/drawing/2014/main" id="{1920EE4F-7F09-4200-91B4-52DD1843BF70}"/>
                  </a:ext>
                </a:extLst>
              </p:cNvPr>
              <p:cNvSpPr/>
              <p:nvPr/>
            </p:nvSpPr>
            <p:spPr>
              <a:xfrm>
                <a:off x="6309617" y="2715861"/>
                <a:ext cx="572651" cy="309003"/>
              </a:xfrm>
              <a:custGeom>
                <a:avLst/>
                <a:gdLst>
                  <a:gd name="connsiteX0" fmla="*/ 138615 w 572651"/>
                  <a:gd name="connsiteY0" fmla="*/ 1743 h 309003"/>
                  <a:gd name="connsiteX1" fmla="*/ 567353 w 572651"/>
                  <a:gd name="connsiteY1" fmla="*/ 230619 h 309003"/>
                  <a:gd name="connsiteX2" fmla="*/ 525447 w 572651"/>
                  <a:gd name="connsiteY2" fmla="*/ 307985 h 309003"/>
                  <a:gd name="connsiteX3" fmla="*/ 0 w 572651"/>
                  <a:gd name="connsiteY3" fmla="*/ 143582 h 309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651" h="309003">
                    <a:moveTo>
                      <a:pt x="138615" y="1743"/>
                    </a:moveTo>
                    <a:cubicBezTo>
                      <a:pt x="177298" y="-20822"/>
                      <a:pt x="551235" y="182265"/>
                      <a:pt x="567353" y="230619"/>
                    </a:cubicBezTo>
                    <a:cubicBezTo>
                      <a:pt x="583471" y="278973"/>
                      <a:pt x="560906" y="291867"/>
                      <a:pt x="525447" y="307985"/>
                    </a:cubicBezTo>
                    <a:cubicBezTo>
                      <a:pt x="489987" y="324103"/>
                      <a:pt x="0" y="143582"/>
                      <a:pt x="0" y="143582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1ED7212E-68BE-4156-A8C8-A0AD1A3B2CF7}"/>
                  </a:ext>
                </a:extLst>
              </p:cNvPr>
              <p:cNvGrpSpPr/>
              <p:nvPr/>
            </p:nvGrpSpPr>
            <p:grpSpPr>
              <a:xfrm>
                <a:off x="5049198" y="977414"/>
                <a:ext cx="1666053" cy="4354528"/>
                <a:chOff x="5049198" y="977414"/>
                <a:chExt cx="1666053" cy="4354528"/>
              </a:xfrm>
            </p:grpSpPr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661098C3-7CB1-448D-B1B8-3C8DB4E0E177}"/>
                    </a:ext>
                  </a:extLst>
                </p:cNvPr>
                <p:cNvGrpSpPr/>
                <p:nvPr/>
              </p:nvGrpSpPr>
              <p:grpSpPr>
                <a:xfrm>
                  <a:off x="5075754" y="977414"/>
                  <a:ext cx="1549775" cy="3001095"/>
                  <a:chOff x="5075754" y="977414"/>
                  <a:chExt cx="1549775" cy="3001095"/>
                </a:xfrm>
              </p:grpSpPr>
              <p:sp>
                <p:nvSpPr>
                  <p:cNvPr id="172" name="任意多边形 10">
                    <a:extLst>
                      <a:ext uri="{FF2B5EF4-FFF2-40B4-BE49-F238E27FC236}">
                        <a16:creationId xmlns:a16="http://schemas.microsoft.com/office/drawing/2014/main" id="{A062EC7F-9E0B-44E0-9273-1D63026AE9B3}"/>
                      </a:ext>
                    </a:extLst>
                  </p:cNvPr>
                  <p:cNvSpPr/>
                  <p:nvPr/>
                </p:nvSpPr>
                <p:spPr>
                  <a:xfrm>
                    <a:off x="5417719" y="2527433"/>
                    <a:ext cx="864503" cy="1451076"/>
                  </a:xfrm>
                  <a:custGeom>
                    <a:avLst/>
                    <a:gdLst>
                      <a:gd name="connsiteX0" fmla="*/ 69880 w 864503"/>
                      <a:gd name="connsiteY0" fmla="*/ 1399021 h 1451076"/>
                      <a:gd name="connsiteX1" fmla="*/ 21526 w 864503"/>
                      <a:gd name="connsiteY1" fmla="*/ 1350667 h 1451076"/>
                      <a:gd name="connsiteX2" fmla="*/ 150470 w 864503"/>
                      <a:gd name="connsiteY2" fmla="*/ 35439 h 1451076"/>
                      <a:gd name="connsiteX3" fmla="*/ 185930 w 864503"/>
                      <a:gd name="connsiteY3" fmla="*/ 25768 h 1451076"/>
                      <a:gd name="connsiteX4" fmla="*/ 543749 w 864503"/>
                      <a:gd name="connsiteY4" fmla="*/ 9650 h 1451076"/>
                      <a:gd name="connsiteX5" fmla="*/ 862886 w 864503"/>
                      <a:gd name="connsiteY5" fmla="*/ 119252 h 1451076"/>
                      <a:gd name="connsiteX6" fmla="*/ 769401 w 864503"/>
                      <a:gd name="connsiteY6" fmla="*/ 1299089 h 1451076"/>
                      <a:gd name="connsiteX7" fmla="*/ 743612 w 864503"/>
                      <a:gd name="connsiteY7" fmla="*/ 1392574 h 1451076"/>
                      <a:gd name="connsiteX8" fmla="*/ 476054 w 864503"/>
                      <a:gd name="connsiteY8" fmla="*/ 1450599 h 1451076"/>
                      <a:gd name="connsiteX9" fmla="*/ 214942 w 864503"/>
                      <a:gd name="connsiteY9" fmla="*/ 1428033 h 1451076"/>
                      <a:gd name="connsiteX10" fmla="*/ 69880 w 864503"/>
                      <a:gd name="connsiteY10" fmla="*/ 1399021 h 14510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64503" h="1451076">
                        <a:moveTo>
                          <a:pt x="69880" y="1399021"/>
                        </a:moveTo>
                        <a:cubicBezTo>
                          <a:pt x="50539" y="1389350"/>
                          <a:pt x="31197" y="1373232"/>
                          <a:pt x="21526" y="1350667"/>
                        </a:cubicBezTo>
                        <a:cubicBezTo>
                          <a:pt x="-26828" y="1247512"/>
                          <a:pt x="2185" y="77346"/>
                          <a:pt x="150470" y="35439"/>
                        </a:cubicBezTo>
                        <a:cubicBezTo>
                          <a:pt x="163365" y="32215"/>
                          <a:pt x="173036" y="28992"/>
                          <a:pt x="185930" y="25768"/>
                        </a:cubicBezTo>
                        <a:cubicBezTo>
                          <a:pt x="301979" y="-3244"/>
                          <a:pt x="424476" y="-6468"/>
                          <a:pt x="543749" y="9650"/>
                        </a:cubicBezTo>
                        <a:cubicBezTo>
                          <a:pt x="611445" y="19321"/>
                          <a:pt x="856438" y="41886"/>
                          <a:pt x="862886" y="119252"/>
                        </a:cubicBezTo>
                        <a:cubicBezTo>
                          <a:pt x="879004" y="267538"/>
                          <a:pt x="769401" y="1054096"/>
                          <a:pt x="769401" y="1299089"/>
                        </a:cubicBezTo>
                        <a:cubicBezTo>
                          <a:pt x="766178" y="1331325"/>
                          <a:pt x="762954" y="1366785"/>
                          <a:pt x="743612" y="1392574"/>
                        </a:cubicBezTo>
                        <a:cubicBezTo>
                          <a:pt x="698482" y="1460269"/>
                          <a:pt x="546973" y="1450599"/>
                          <a:pt x="476054" y="1450599"/>
                        </a:cubicBezTo>
                        <a:cubicBezTo>
                          <a:pt x="389017" y="1450599"/>
                          <a:pt x="301979" y="1444151"/>
                          <a:pt x="214942" y="1428033"/>
                        </a:cubicBezTo>
                        <a:cubicBezTo>
                          <a:pt x="176259" y="1428033"/>
                          <a:pt x="115011" y="1424810"/>
                          <a:pt x="69880" y="1399021"/>
                        </a:cubicBezTo>
                        <a:close/>
                      </a:path>
                    </a:pathLst>
                  </a:custGeom>
                  <a:solidFill>
                    <a:srgbClr val="B9E5FA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3" name="任意多边形 11">
                    <a:extLst>
                      <a:ext uri="{FF2B5EF4-FFF2-40B4-BE49-F238E27FC236}">
                        <a16:creationId xmlns:a16="http://schemas.microsoft.com/office/drawing/2014/main" id="{4922516F-CAEB-4712-B1F2-F0D3BCD776BD}"/>
                      </a:ext>
                    </a:extLst>
                  </p:cNvPr>
                  <p:cNvSpPr/>
                  <p:nvPr/>
                </p:nvSpPr>
                <p:spPr>
                  <a:xfrm>
                    <a:off x="5713212" y="2527412"/>
                    <a:ext cx="396625" cy="341746"/>
                  </a:xfrm>
                  <a:custGeom>
                    <a:avLst/>
                    <a:gdLst>
                      <a:gd name="connsiteX0" fmla="*/ 396542 w 396625"/>
                      <a:gd name="connsiteY0" fmla="*/ 96708 h 341746"/>
                      <a:gd name="connsiteX1" fmla="*/ 193455 w 396625"/>
                      <a:gd name="connsiteY1" fmla="*/ 0 h 341746"/>
                      <a:gd name="connsiteX2" fmla="*/ 39 w 396625"/>
                      <a:gd name="connsiteY2" fmla="*/ 116049 h 341746"/>
                      <a:gd name="connsiteX3" fmla="*/ 196679 w 396625"/>
                      <a:gd name="connsiteY3" fmla="*/ 341701 h 341746"/>
                      <a:gd name="connsiteX4" fmla="*/ 396542 w 396625"/>
                      <a:gd name="connsiteY4" fmla="*/ 96708 h 341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625" h="341746">
                        <a:moveTo>
                          <a:pt x="396542" y="96708"/>
                        </a:moveTo>
                        <a:cubicBezTo>
                          <a:pt x="393318" y="38683"/>
                          <a:pt x="193455" y="0"/>
                          <a:pt x="193455" y="0"/>
                        </a:cubicBezTo>
                        <a:cubicBezTo>
                          <a:pt x="193455" y="0"/>
                          <a:pt x="-3184" y="58025"/>
                          <a:pt x="39" y="116049"/>
                        </a:cubicBezTo>
                        <a:cubicBezTo>
                          <a:pt x="3263" y="174074"/>
                          <a:pt x="90300" y="344925"/>
                          <a:pt x="196679" y="341701"/>
                        </a:cubicBezTo>
                        <a:cubicBezTo>
                          <a:pt x="309505" y="335254"/>
                          <a:pt x="399765" y="154733"/>
                          <a:pt x="396542" y="96708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4" name="任意多边形 12">
                    <a:extLst>
                      <a:ext uri="{FF2B5EF4-FFF2-40B4-BE49-F238E27FC236}">
                        <a16:creationId xmlns:a16="http://schemas.microsoft.com/office/drawing/2014/main" id="{342D772B-D413-491B-B648-1BA8FAEDECBF}"/>
                      </a:ext>
                    </a:extLst>
                  </p:cNvPr>
                  <p:cNvSpPr/>
                  <p:nvPr/>
                </p:nvSpPr>
                <p:spPr>
                  <a:xfrm>
                    <a:off x="5797064" y="2182487"/>
                    <a:ext cx="200567" cy="448080"/>
                  </a:xfrm>
                  <a:custGeom>
                    <a:avLst/>
                    <a:gdLst>
                      <a:gd name="connsiteX0" fmla="*/ 119273 w 200567"/>
                      <a:gd name="connsiteY0" fmla="*/ 448080 h 448080"/>
                      <a:gd name="connsiteX1" fmla="*/ 119273 w 200567"/>
                      <a:gd name="connsiteY1" fmla="*/ 448080 h 448080"/>
                      <a:gd name="connsiteX2" fmla="*/ 25789 w 200567"/>
                      <a:gd name="connsiteY2" fmla="*/ 367490 h 448080"/>
                      <a:gd name="connsiteX3" fmla="*/ 0 w 200567"/>
                      <a:gd name="connsiteY3" fmla="*/ 3224 h 448080"/>
                      <a:gd name="connsiteX4" fmla="*/ 135391 w 200567"/>
                      <a:gd name="connsiteY4" fmla="*/ 0 h 448080"/>
                      <a:gd name="connsiteX5" fmla="*/ 190192 w 200567"/>
                      <a:gd name="connsiteY5" fmla="*/ 180521 h 448080"/>
                      <a:gd name="connsiteX6" fmla="*/ 199863 w 200567"/>
                      <a:gd name="connsiteY6" fmla="*/ 354596 h 448080"/>
                      <a:gd name="connsiteX7" fmla="*/ 119273 w 200567"/>
                      <a:gd name="connsiteY7" fmla="*/ 448080 h 448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567" h="448080">
                        <a:moveTo>
                          <a:pt x="119273" y="448080"/>
                        </a:moveTo>
                        <a:cubicBezTo>
                          <a:pt x="119273" y="448080"/>
                          <a:pt x="119273" y="448080"/>
                          <a:pt x="119273" y="448080"/>
                        </a:cubicBezTo>
                        <a:cubicBezTo>
                          <a:pt x="70919" y="448080"/>
                          <a:pt x="29012" y="415844"/>
                          <a:pt x="25789" y="367490"/>
                        </a:cubicBezTo>
                        <a:lnTo>
                          <a:pt x="0" y="3224"/>
                        </a:lnTo>
                        <a:cubicBezTo>
                          <a:pt x="45130" y="3224"/>
                          <a:pt x="90261" y="3224"/>
                          <a:pt x="135391" y="0"/>
                        </a:cubicBezTo>
                        <a:cubicBezTo>
                          <a:pt x="212758" y="0"/>
                          <a:pt x="186969" y="128944"/>
                          <a:pt x="190192" y="180521"/>
                        </a:cubicBezTo>
                        <a:lnTo>
                          <a:pt x="199863" y="354596"/>
                        </a:lnTo>
                        <a:cubicBezTo>
                          <a:pt x="206310" y="402950"/>
                          <a:pt x="167627" y="444857"/>
                          <a:pt x="119273" y="448080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5" name="任意多边形 13">
                    <a:extLst>
                      <a:ext uri="{FF2B5EF4-FFF2-40B4-BE49-F238E27FC236}">
                        <a16:creationId xmlns:a16="http://schemas.microsoft.com/office/drawing/2014/main" id="{818D9D5C-AB70-403A-A7FA-884E6EB68145}"/>
                      </a:ext>
                    </a:extLst>
                  </p:cNvPr>
                  <p:cNvSpPr/>
                  <p:nvPr/>
                </p:nvSpPr>
                <p:spPr>
                  <a:xfrm>
                    <a:off x="6422443" y="1716259"/>
                    <a:ext cx="203086" cy="223016"/>
                  </a:xfrm>
                  <a:custGeom>
                    <a:avLst/>
                    <a:gdLst>
                      <a:gd name="connsiteX0" fmla="*/ 16118 w 203086"/>
                      <a:gd name="connsiteY0" fmla="*/ 60055 h 223016"/>
                      <a:gd name="connsiteX1" fmla="*/ 125720 w 203086"/>
                      <a:gd name="connsiteY1" fmla="*/ 2030 h 223016"/>
                      <a:gd name="connsiteX2" fmla="*/ 203087 w 203086"/>
                      <a:gd name="connsiteY2" fmla="*/ 101962 h 223016"/>
                      <a:gd name="connsiteX3" fmla="*/ 132168 w 203086"/>
                      <a:gd name="connsiteY3" fmla="*/ 211564 h 223016"/>
                      <a:gd name="connsiteX4" fmla="*/ 0 w 203086"/>
                      <a:gd name="connsiteY4" fmla="*/ 201893 h 223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086" h="223016">
                        <a:moveTo>
                          <a:pt x="16118" y="60055"/>
                        </a:moveTo>
                        <a:cubicBezTo>
                          <a:pt x="32236" y="18148"/>
                          <a:pt x="83814" y="-7641"/>
                          <a:pt x="125720" y="2030"/>
                        </a:cubicBezTo>
                        <a:cubicBezTo>
                          <a:pt x="170851" y="11701"/>
                          <a:pt x="203087" y="56831"/>
                          <a:pt x="203087" y="101962"/>
                        </a:cubicBezTo>
                        <a:cubicBezTo>
                          <a:pt x="203087" y="147092"/>
                          <a:pt x="174074" y="192222"/>
                          <a:pt x="132168" y="211564"/>
                        </a:cubicBezTo>
                        <a:cubicBezTo>
                          <a:pt x="90261" y="230906"/>
                          <a:pt x="38683" y="224458"/>
                          <a:pt x="0" y="201893"/>
                        </a:cubicBezTo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6" name="任意多边形 14">
                    <a:extLst>
                      <a:ext uri="{FF2B5EF4-FFF2-40B4-BE49-F238E27FC236}">
                        <a16:creationId xmlns:a16="http://schemas.microsoft.com/office/drawing/2014/main" id="{83635C45-1F7C-4401-B3DC-AF6AEB576171}"/>
                      </a:ext>
                    </a:extLst>
                  </p:cNvPr>
                  <p:cNvSpPr/>
                  <p:nvPr/>
                </p:nvSpPr>
                <p:spPr>
                  <a:xfrm>
                    <a:off x="5075754" y="1852247"/>
                    <a:ext cx="221653" cy="220201"/>
                  </a:xfrm>
                  <a:custGeom>
                    <a:avLst/>
                    <a:gdLst>
                      <a:gd name="connsiteX0" fmla="*/ 176523 w 221653"/>
                      <a:gd name="connsiteY0" fmla="*/ 40116 h 220201"/>
                      <a:gd name="connsiteX1" fmla="*/ 54026 w 221653"/>
                      <a:gd name="connsiteY1" fmla="*/ 11103 h 220201"/>
                      <a:gd name="connsiteX2" fmla="*/ 2448 w 221653"/>
                      <a:gd name="connsiteY2" fmla="*/ 127153 h 220201"/>
                      <a:gd name="connsiteX3" fmla="*/ 95933 w 221653"/>
                      <a:gd name="connsiteY3" fmla="*/ 217414 h 220201"/>
                      <a:gd name="connsiteX4" fmla="*/ 221653 w 221653"/>
                      <a:gd name="connsiteY4" fmla="*/ 178731 h 220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653" h="220201">
                        <a:moveTo>
                          <a:pt x="176523" y="40116"/>
                        </a:moveTo>
                        <a:cubicBezTo>
                          <a:pt x="150734" y="1433"/>
                          <a:pt x="95933" y="-11462"/>
                          <a:pt x="54026" y="11103"/>
                        </a:cubicBezTo>
                        <a:cubicBezTo>
                          <a:pt x="12119" y="30445"/>
                          <a:pt x="-7222" y="82023"/>
                          <a:pt x="2448" y="127153"/>
                        </a:cubicBezTo>
                        <a:cubicBezTo>
                          <a:pt x="12119" y="172283"/>
                          <a:pt x="50802" y="207743"/>
                          <a:pt x="95933" y="217414"/>
                        </a:cubicBezTo>
                        <a:cubicBezTo>
                          <a:pt x="141063" y="227085"/>
                          <a:pt x="189417" y="210967"/>
                          <a:pt x="221653" y="178731"/>
                        </a:cubicBezTo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7" name="任意多边形 15">
                    <a:extLst>
                      <a:ext uri="{FF2B5EF4-FFF2-40B4-BE49-F238E27FC236}">
                        <a16:creationId xmlns:a16="http://schemas.microsoft.com/office/drawing/2014/main" id="{0F78032F-D269-4A2C-A490-6A960F389AC1}"/>
                      </a:ext>
                    </a:extLst>
                  </p:cNvPr>
                  <p:cNvSpPr/>
                  <p:nvPr/>
                </p:nvSpPr>
                <p:spPr>
                  <a:xfrm>
                    <a:off x="5163132" y="977414"/>
                    <a:ext cx="1361338" cy="1504138"/>
                  </a:xfrm>
                  <a:custGeom>
                    <a:avLst/>
                    <a:gdLst>
                      <a:gd name="connsiteX0" fmla="*/ 8554 w 1361338"/>
                      <a:gd name="connsiteY0" fmla="*/ 885937 h 1504138"/>
                      <a:gd name="connsiteX1" fmla="*/ 230983 w 1361338"/>
                      <a:gd name="connsiteY1" fmla="*/ 1356583 h 1504138"/>
                      <a:gd name="connsiteX2" fmla="*/ 769323 w 1361338"/>
                      <a:gd name="connsiteY2" fmla="*/ 1501645 h 1504138"/>
                      <a:gd name="connsiteX3" fmla="*/ 1207733 w 1361338"/>
                      <a:gd name="connsiteY3" fmla="*/ 1330794 h 1504138"/>
                      <a:gd name="connsiteX4" fmla="*/ 1346348 w 1361338"/>
                      <a:gd name="connsiteY4" fmla="*/ 608708 h 1504138"/>
                      <a:gd name="connsiteX5" fmla="*/ 1227074 w 1361338"/>
                      <a:gd name="connsiteY5" fmla="*/ 205758 h 1504138"/>
                      <a:gd name="connsiteX6" fmla="*/ 837019 w 1361338"/>
                      <a:gd name="connsiteY6" fmla="*/ 12342 h 1504138"/>
                      <a:gd name="connsiteX7" fmla="*/ 398610 w 1361338"/>
                      <a:gd name="connsiteY7" fmla="*/ 47802 h 1504138"/>
                      <a:gd name="connsiteX8" fmla="*/ 8554 w 1361338"/>
                      <a:gd name="connsiteY8" fmla="*/ 885937 h 1504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1338" h="1504138">
                        <a:moveTo>
                          <a:pt x="8554" y="885937"/>
                        </a:moveTo>
                        <a:cubicBezTo>
                          <a:pt x="27896" y="1063235"/>
                          <a:pt x="95591" y="1240533"/>
                          <a:pt x="230983" y="1356583"/>
                        </a:cubicBezTo>
                        <a:cubicBezTo>
                          <a:pt x="376044" y="1479079"/>
                          <a:pt x="579131" y="1514539"/>
                          <a:pt x="769323" y="1501645"/>
                        </a:cubicBezTo>
                        <a:cubicBezTo>
                          <a:pt x="930503" y="1491974"/>
                          <a:pt x="1094907" y="1446843"/>
                          <a:pt x="1207733" y="1330794"/>
                        </a:cubicBezTo>
                        <a:cubicBezTo>
                          <a:pt x="1385031" y="1150272"/>
                          <a:pt x="1372136" y="860148"/>
                          <a:pt x="1346348" y="608708"/>
                        </a:cubicBezTo>
                        <a:cubicBezTo>
                          <a:pt x="1333453" y="466869"/>
                          <a:pt x="1314112" y="318584"/>
                          <a:pt x="1227074" y="205758"/>
                        </a:cubicBezTo>
                        <a:cubicBezTo>
                          <a:pt x="1136814" y="86485"/>
                          <a:pt x="985305" y="31684"/>
                          <a:pt x="837019" y="12342"/>
                        </a:cubicBezTo>
                        <a:cubicBezTo>
                          <a:pt x="691957" y="-10223"/>
                          <a:pt x="537224" y="-3776"/>
                          <a:pt x="398610" y="47802"/>
                        </a:cubicBezTo>
                        <a:cubicBezTo>
                          <a:pt x="37567" y="179969"/>
                          <a:pt x="-26905" y="541012"/>
                          <a:pt x="8554" y="885937"/>
                        </a:cubicBezTo>
                        <a:close/>
                      </a:path>
                    </a:pathLst>
                  </a:custGeom>
                  <a:solidFill>
                    <a:srgbClr val="FBA278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8" name="任意多边形 16">
                    <a:extLst>
                      <a:ext uri="{FF2B5EF4-FFF2-40B4-BE49-F238E27FC236}">
                        <a16:creationId xmlns:a16="http://schemas.microsoft.com/office/drawing/2014/main" id="{3662A412-E46C-4466-8069-DFB2401E5210}"/>
                      </a:ext>
                    </a:extLst>
                  </p:cNvPr>
                  <p:cNvSpPr/>
                  <p:nvPr/>
                </p:nvSpPr>
                <p:spPr>
                  <a:xfrm>
                    <a:off x="5149121" y="2043872"/>
                    <a:ext cx="1421606" cy="514564"/>
                  </a:xfrm>
                  <a:custGeom>
                    <a:avLst/>
                    <a:gdLst>
                      <a:gd name="connsiteX0" fmla="*/ 58025 w 1421606"/>
                      <a:gd name="connsiteY0" fmla="*/ 0 h 514564"/>
                      <a:gd name="connsiteX1" fmla="*/ 747875 w 1421606"/>
                      <a:gd name="connsiteY1" fmla="*/ 438409 h 514564"/>
                      <a:gd name="connsiteX2" fmla="*/ 1363582 w 1421606"/>
                      <a:gd name="connsiteY2" fmla="*/ 0 h 514564"/>
                      <a:gd name="connsiteX3" fmla="*/ 1421607 w 1421606"/>
                      <a:gd name="connsiteY3" fmla="*/ 19342 h 514564"/>
                      <a:gd name="connsiteX4" fmla="*/ 751098 w 1421606"/>
                      <a:gd name="connsiteY4" fmla="*/ 512552 h 514564"/>
                      <a:gd name="connsiteX5" fmla="*/ 0 w 1421606"/>
                      <a:gd name="connsiteY5" fmla="*/ 80590 h 514564"/>
                      <a:gd name="connsiteX6" fmla="*/ 58025 w 1421606"/>
                      <a:gd name="connsiteY6" fmla="*/ 0 h 514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21606" h="514564">
                        <a:moveTo>
                          <a:pt x="58025" y="0"/>
                        </a:moveTo>
                        <a:cubicBezTo>
                          <a:pt x="51578" y="9671"/>
                          <a:pt x="228875" y="441633"/>
                          <a:pt x="747875" y="438409"/>
                        </a:cubicBezTo>
                        <a:cubicBezTo>
                          <a:pt x="1266874" y="435186"/>
                          <a:pt x="1363582" y="0"/>
                          <a:pt x="1363582" y="0"/>
                        </a:cubicBezTo>
                        <a:lnTo>
                          <a:pt x="1421607" y="19342"/>
                        </a:lnTo>
                        <a:cubicBezTo>
                          <a:pt x="1421607" y="19342"/>
                          <a:pt x="1176613" y="551235"/>
                          <a:pt x="751098" y="512552"/>
                        </a:cubicBezTo>
                        <a:cubicBezTo>
                          <a:pt x="325583" y="473869"/>
                          <a:pt x="0" y="80590"/>
                          <a:pt x="0" y="80590"/>
                        </a:cubicBezTo>
                        <a:lnTo>
                          <a:pt x="58025" y="0"/>
                        </a:ln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9" name="任意多边形 17">
                    <a:extLst>
                      <a:ext uri="{FF2B5EF4-FFF2-40B4-BE49-F238E27FC236}">
                        <a16:creationId xmlns:a16="http://schemas.microsoft.com/office/drawing/2014/main" id="{D49B59D9-6116-4685-B7ED-0C5BCC575E92}"/>
                      </a:ext>
                    </a:extLst>
                  </p:cNvPr>
                  <p:cNvSpPr/>
                  <p:nvPr/>
                </p:nvSpPr>
                <p:spPr>
                  <a:xfrm>
                    <a:off x="5206556" y="1020594"/>
                    <a:ext cx="1283943" cy="1376117"/>
                  </a:xfrm>
                  <a:custGeom>
                    <a:avLst/>
                    <a:gdLst>
                      <a:gd name="connsiteX0" fmla="*/ 113416 w 1283943"/>
                      <a:gd name="connsiteY0" fmla="*/ 1110316 h 1376117"/>
                      <a:gd name="connsiteX1" fmla="*/ 322950 w 1283943"/>
                      <a:gd name="connsiteY1" fmla="*/ 107777 h 1376117"/>
                      <a:gd name="connsiteX2" fmla="*/ 912868 w 1283943"/>
                      <a:gd name="connsiteY2" fmla="*/ 40081 h 1376117"/>
                      <a:gd name="connsiteX3" fmla="*/ 1235228 w 1283943"/>
                      <a:gd name="connsiteY3" fmla="*/ 478491 h 1376117"/>
                      <a:gd name="connsiteX4" fmla="*/ 1206216 w 1283943"/>
                      <a:gd name="connsiteY4" fmla="*/ 1087751 h 1376117"/>
                      <a:gd name="connsiteX5" fmla="*/ 329397 w 1283943"/>
                      <a:gd name="connsiteY5" fmla="*/ 1303732 h 1376117"/>
                      <a:gd name="connsiteX6" fmla="*/ 113416 w 1283943"/>
                      <a:gd name="connsiteY6" fmla="*/ 1110316 h 1376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3943" h="1376117">
                        <a:moveTo>
                          <a:pt x="113416" y="1110316"/>
                        </a:moveTo>
                        <a:cubicBezTo>
                          <a:pt x="-96118" y="794403"/>
                          <a:pt x="-9081" y="323758"/>
                          <a:pt x="322950" y="107777"/>
                        </a:cubicBezTo>
                        <a:cubicBezTo>
                          <a:pt x="490577" y="-1826"/>
                          <a:pt x="722676" y="-34062"/>
                          <a:pt x="912868" y="40081"/>
                        </a:cubicBezTo>
                        <a:cubicBezTo>
                          <a:pt x="1132073" y="123895"/>
                          <a:pt x="1199768" y="285075"/>
                          <a:pt x="1235228" y="478491"/>
                        </a:cubicBezTo>
                        <a:cubicBezTo>
                          <a:pt x="1277135" y="694472"/>
                          <a:pt x="1331936" y="878217"/>
                          <a:pt x="1206216" y="1087751"/>
                        </a:cubicBezTo>
                        <a:cubicBezTo>
                          <a:pt x="1045036" y="1355309"/>
                          <a:pt x="619521" y="1458464"/>
                          <a:pt x="329397" y="1303732"/>
                        </a:cubicBezTo>
                        <a:cubicBezTo>
                          <a:pt x="242360" y="1258601"/>
                          <a:pt x="168217" y="1190906"/>
                          <a:pt x="113416" y="1110316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0" name="任意多边形 18">
                    <a:extLst>
                      <a:ext uri="{FF2B5EF4-FFF2-40B4-BE49-F238E27FC236}">
                        <a16:creationId xmlns:a16="http://schemas.microsoft.com/office/drawing/2014/main" id="{72EDB9C4-450E-4DFD-B378-864CC8437FF9}"/>
                      </a:ext>
                    </a:extLst>
                  </p:cNvPr>
                  <p:cNvSpPr/>
                  <p:nvPr/>
                </p:nvSpPr>
                <p:spPr>
                  <a:xfrm>
                    <a:off x="5358581" y="1757360"/>
                    <a:ext cx="116621" cy="126797"/>
                  </a:xfrm>
                  <a:custGeom>
                    <a:avLst/>
                    <a:gdLst>
                      <a:gd name="connsiteX0" fmla="*/ 112900 w 116621"/>
                      <a:gd name="connsiteY0" fmla="*/ 35071 h 126797"/>
                      <a:gd name="connsiteX1" fmla="*/ 74 w 116621"/>
                      <a:gd name="connsiteY1" fmla="*/ 93096 h 126797"/>
                      <a:gd name="connsiteX2" fmla="*/ 48428 w 116621"/>
                      <a:gd name="connsiteY2" fmla="*/ 15730 h 126797"/>
                      <a:gd name="connsiteX3" fmla="*/ 112900 w 116621"/>
                      <a:gd name="connsiteY3" fmla="*/ 35071 h 126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6621" h="126797">
                        <a:moveTo>
                          <a:pt x="112900" y="35071"/>
                        </a:moveTo>
                        <a:cubicBezTo>
                          <a:pt x="100005" y="67307"/>
                          <a:pt x="-3150" y="183357"/>
                          <a:pt x="74" y="93096"/>
                        </a:cubicBezTo>
                        <a:cubicBezTo>
                          <a:pt x="3298" y="60860"/>
                          <a:pt x="22639" y="35071"/>
                          <a:pt x="48428" y="15730"/>
                        </a:cubicBezTo>
                        <a:cubicBezTo>
                          <a:pt x="70993" y="-388"/>
                          <a:pt x="132241" y="-16506"/>
                          <a:pt x="112900" y="35071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1" name="任意多边形 19">
                    <a:extLst>
                      <a:ext uri="{FF2B5EF4-FFF2-40B4-BE49-F238E27FC236}">
                        <a16:creationId xmlns:a16="http://schemas.microsoft.com/office/drawing/2014/main" id="{901FB90C-49F0-45AA-A420-8A0432A4F9F8}"/>
                      </a:ext>
                    </a:extLst>
                  </p:cNvPr>
                  <p:cNvSpPr/>
                  <p:nvPr/>
                </p:nvSpPr>
                <p:spPr>
                  <a:xfrm>
                    <a:off x="6246692" y="1703783"/>
                    <a:ext cx="117799" cy="125574"/>
                  </a:xfrm>
                  <a:custGeom>
                    <a:avLst/>
                    <a:gdLst>
                      <a:gd name="connsiteX0" fmla="*/ 4900 w 117799"/>
                      <a:gd name="connsiteY0" fmla="*/ 33848 h 125574"/>
                      <a:gd name="connsiteX1" fmla="*/ 117726 w 117799"/>
                      <a:gd name="connsiteY1" fmla="*/ 91873 h 125574"/>
                      <a:gd name="connsiteX2" fmla="*/ 69372 w 117799"/>
                      <a:gd name="connsiteY2" fmla="*/ 14506 h 125574"/>
                      <a:gd name="connsiteX3" fmla="*/ 4900 w 117799"/>
                      <a:gd name="connsiteY3" fmla="*/ 33848 h 12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7799" h="125574">
                        <a:moveTo>
                          <a:pt x="4900" y="33848"/>
                        </a:moveTo>
                        <a:cubicBezTo>
                          <a:pt x="17794" y="66084"/>
                          <a:pt x="120949" y="182133"/>
                          <a:pt x="117726" y="91873"/>
                        </a:cubicBezTo>
                        <a:cubicBezTo>
                          <a:pt x="114502" y="59637"/>
                          <a:pt x="95160" y="33848"/>
                          <a:pt x="69372" y="14506"/>
                        </a:cubicBezTo>
                        <a:cubicBezTo>
                          <a:pt x="43583" y="1612"/>
                          <a:pt x="-17666" y="-17730"/>
                          <a:pt x="4900" y="33848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2" name="任意多边形 20">
                    <a:extLst>
                      <a:ext uri="{FF2B5EF4-FFF2-40B4-BE49-F238E27FC236}">
                        <a16:creationId xmlns:a16="http://schemas.microsoft.com/office/drawing/2014/main" id="{C2E08D18-E876-4F17-BA44-A116A3FCE6A0}"/>
                      </a:ext>
                    </a:extLst>
                  </p:cNvPr>
                  <p:cNvSpPr/>
                  <p:nvPr/>
                </p:nvSpPr>
                <p:spPr>
                  <a:xfrm>
                    <a:off x="5799431" y="2168384"/>
                    <a:ext cx="200720" cy="88959"/>
                  </a:xfrm>
                  <a:custGeom>
                    <a:avLst/>
                    <a:gdLst>
                      <a:gd name="connsiteX0" fmla="*/ 184603 w 200720"/>
                      <a:gd name="connsiteY0" fmla="*/ 1209 h 88959"/>
                      <a:gd name="connsiteX1" fmla="*/ 10528 w 200720"/>
                      <a:gd name="connsiteY1" fmla="*/ 20550 h 88959"/>
                      <a:gd name="connsiteX2" fmla="*/ 857 w 200720"/>
                      <a:gd name="connsiteY2" fmla="*/ 30221 h 88959"/>
                      <a:gd name="connsiteX3" fmla="*/ 110460 w 200720"/>
                      <a:gd name="connsiteY3" fmla="*/ 88246 h 88959"/>
                      <a:gd name="connsiteX4" fmla="*/ 200721 w 200720"/>
                      <a:gd name="connsiteY4" fmla="*/ 10880 h 88959"/>
                      <a:gd name="connsiteX5" fmla="*/ 184603 w 200720"/>
                      <a:gd name="connsiteY5" fmla="*/ 1209 h 88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720" h="88959">
                        <a:moveTo>
                          <a:pt x="184603" y="1209"/>
                        </a:moveTo>
                        <a:cubicBezTo>
                          <a:pt x="158814" y="14103"/>
                          <a:pt x="87895" y="43116"/>
                          <a:pt x="10528" y="20550"/>
                        </a:cubicBezTo>
                        <a:cubicBezTo>
                          <a:pt x="4081" y="17327"/>
                          <a:pt x="-2366" y="23774"/>
                          <a:pt x="857" y="30221"/>
                        </a:cubicBezTo>
                        <a:cubicBezTo>
                          <a:pt x="4081" y="56010"/>
                          <a:pt x="29870" y="94693"/>
                          <a:pt x="110460" y="88246"/>
                        </a:cubicBezTo>
                        <a:cubicBezTo>
                          <a:pt x="200721" y="81799"/>
                          <a:pt x="200721" y="39892"/>
                          <a:pt x="200721" y="10880"/>
                        </a:cubicBezTo>
                        <a:cubicBezTo>
                          <a:pt x="197497" y="1209"/>
                          <a:pt x="191050" y="-2015"/>
                          <a:pt x="184603" y="1209"/>
                        </a:cubicBezTo>
                        <a:close/>
                      </a:path>
                    </a:pathLst>
                  </a:custGeom>
                  <a:solidFill>
                    <a:srgbClr val="FDFEF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3" name="任意多边形 21">
                    <a:extLst>
                      <a:ext uri="{FF2B5EF4-FFF2-40B4-BE49-F238E27FC236}">
                        <a16:creationId xmlns:a16="http://schemas.microsoft.com/office/drawing/2014/main" id="{A20B4753-5925-419E-86E1-01AC955A1C3B}"/>
                      </a:ext>
                    </a:extLst>
                  </p:cNvPr>
                  <p:cNvSpPr/>
                  <p:nvPr/>
                </p:nvSpPr>
                <p:spPr>
                  <a:xfrm>
                    <a:off x="5467849" y="1917952"/>
                    <a:ext cx="124075" cy="139014"/>
                  </a:xfrm>
                  <a:custGeom>
                    <a:avLst/>
                    <a:gdLst>
                      <a:gd name="connsiteX0" fmla="*/ 61657 w 124075"/>
                      <a:gd name="connsiteY0" fmla="*/ 200 h 139014"/>
                      <a:gd name="connsiteX1" fmla="*/ 93893 w 124075"/>
                      <a:gd name="connsiteY1" fmla="*/ 13095 h 139014"/>
                      <a:gd name="connsiteX2" fmla="*/ 106788 w 124075"/>
                      <a:gd name="connsiteY2" fmla="*/ 119473 h 139014"/>
                      <a:gd name="connsiteX3" fmla="*/ 61657 w 124075"/>
                      <a:gd name="connsiteY3" fmla="*/ 138815 h 139014"/>
                      <a:gd name="connsiteX4" fmla="*/ 61657 w 124075"/>
                      <a:gd name="connsiteY4" fmla="*/ 200 h 139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75" h="139014">
                        <a:moveTo>
                          <a:pt x="61657" y="200"/>
                        </a:moveTo>
                        <a:cubicBezTo>
                          <a:pt x="74552" y="200"/>
                          <a:pt x="84222" y="6647"/>
                          <a:pt x="93893" y="13095"/>
                        </a:cubicBezTo>
                        <a:cubicBezTo>
                          <a:pt x="126129" y="38883"/>
                          <a:pt x="135800" y="87237"/>
                          <a:pt x="106788" y="119473"/>
                        </a:cubicBezTo>
                        <a:cubicBezTo>
                          <a:pt x="93893" y="132368"/>
                          <a:pt x="77775" y="138815"/>
                          <a:pt x="61657" y="138815"/>
                        </a:cubicBezTo>
                        <a:cubicBezTo>
                          <a:pt x="-22156" y="145262"/>
                          <a:pt x="-18933" y="-6247"/>
                          <a:pt x="61657" y="200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84" name="任意多边形 22">
                    <a:extLst>
                      <a:ext uri="{FF2B5EF4-FFF2-40B4-BE49-F238E27FC236}">
                        <a16:creationId xmlns:a16="http://schemas.microsoft.com/office/drawing/2014/main" id="{694349BA-9C41-4FC8-83C8-A8BC40E56E1E}"/>
                      </a:ext>
                    </a:extLst>
                  </p:cNvPr>
                  <p:cNvSpPr/>
                  <p:nvPr/>
                </p:nvSpPr>
                <p:spPr>
                  <a:xfrm>
                    <a:off x="6169372" y="1879469"/>
                    <a:ext cx="127350" cy="142046"/>
                  </a:xfrm>
                  <a:custGeom>
                    <a:avLst/>
                    <a:gdLst>
                      <a:gd name="connsiteX0" fmla="*/ 53208 w 127350"/>
                      <a:gd name="connsiteY0" fmla="*/ 0 h 142046"/>
                      <a:gd name="connsiteX1" fmla="*/ 88667 w 127350"/>
                      <a:gd name="connsiteY1" fmla="*/ 9671 h 142046"/>
                      <a:gd name="connsiteX2" fmla="*/ 127351 w 127350"/>
                      <a:gd name="connsiteY2" fmla="*/ 77366 h 142046"/>
                      <a:gd name="connsiteX3" fmla="*/ 82220 w 127350"/>
                      <a:gd name="connsiteY3" fmla="*/ 138615 h 142046"/>
                      <a:gd name="connsiteX4" fmla="*/ 53208 w 127350"/>
                      <a:gd name="connsiteY4" fmla="*/ 0 h 142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350" h="142046">
                        <a:moveTo>
                          <a:pt x="53208" y="0"/>
                        </a:moveTo>
                        <a:cubicBezTo>
                          <a:pt x="66102" y="0"/>
                          <a:pt x="75773" y="3224"/>
                          <a:pt x="88667" y="9671"/>
                        </a:cubicBezTo>
                        <a:cubicBezTo>
                          <a:pt x="111233" y="22565"/>
                          <a:pt x="127351" y="48354"/>
                          <a:pt x="127351" y="77366"/>
                        </a:cubicBezTo>
                        <a:cubicBezTo>
                          <a:pt x="127351" y="103155"/>
                          <a:pt x="108009" y="128944"/>
                          <a:pt x="82220" y="138615"/>
                        </a:cubicBezTo>
                        <a:cubicBezTo>
                          <a:pt x="-11264" y="167627"/>
                          <a:pt x="-30606" y="3224"/>
                          <a:pt x="53208" y="0"/>
                        </a:cubicBezTo>
                        <a:close/>
                      </a:path>
                    </a:pathLst>
                  </a:custGeom>
                  <a:solidFill>
                    <a:srgbClr val="2C2A3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  <p:grpSp>
              <p:nvGrpSpPr>
                <p:cNvPr id="161" name="组合 160">
                  <a:extLst>
                    <a:ext uri="{FF2B5EF4-FFF2-40B4-BE49-F238E27FC236}">
                      <a16:creationId xmlns:a16="http://schemas.microsoft.com/office/drawing/2014/main" id="{636F027F-F476-4AF8-8C0D-B26361E821AE}"/>
                    </a:ext>
                  </a:extLst>
                </p:cNvPr>
                <p:cNvGrpSpPr/>
                <p:nvPr/>
              </p:nvGrpSpPr>
              <p:grpSpPr>
                <a:xfrm>
                  <a:off x="5049198" y="3727099"/>
                  <a:ext cx="977620" cy="1596446"/>
                  <a:chOff x="5049198" y="3727099"/>
                  <a:chExt cx="977620" cy="1596446"/>
                </a:xfrm>
              </p:grpSpPr>
              <p:sp>
                <p:nvSpPr>
                  <p:cNvPr id="169" name="任意多边形 24">
                    <a:extLst>
                      <a:ext uri="{FF2B5EF4-FFF2-40B4-BE49-F238E27FC236}">
                        <a16:creationId xmlns:a16="http://schemas.microsoft.com/office/drawing/2014/main" id="{D34A7FC8-FF4C-450F-8433-C96EE1A18F28}"/>
                      </a:ext>
                    </a:extLst>
                  </p:cNvPr>
                  <p:cNvSpPr/>
                  <p:nvPr/>
                </p:nvSpPr>
                <p:spPr>
                  <a:xfrm>
                    <a:off x="5767412" y="4902787"/>
                    <a:ext cx="259406" cy="420758"/>
                  </a:xfrm>
                  <a:custGeom>
                    <a:avLst/>
                    <a:gdLst>
                      <a:gd name="connsiteX0" fmla="*/ 200503 w 259406"/>
                      <a:gd name="connsiteY0" fmla="*/ 61665 h 420758"/>
                      <a:gd name="connsiteX1" fmla="*/ 258528 w 259406"/>
                      <a:gd name="connsiteY1" fmla="*/ 110019 h 420758"/>
                      <a:gd name="connsiteX2" fmla="*/ 252081 w 259406"/>
                      <a:gd name="connsiteY2" fmla="*/ 155150 h 420758"/>
                      <a:gd name="connsiteX3" fmla="*/ 232739 w 259406"/>
                      <a:gd name="connsiteY3" fmla="*/ 197057 h 420758"/>
                      <a:gd name="connsiteX4" fmla="*/ 219845 w 259406"/>
                      <a:gd name="connsiteY4" fmla="*/ 303435 h 420758"/>
                      <a:gd name="connsiteX5" fmla="*/ 206951 w 259406"/>
                      <a:gd name="connsiteY5" fmla="*/ 371131 h 420758"/>
                      <a:gd name="connsiteX6" fmla="*/ 190833 w 259406"/>
                      <a:gd name="connsiteY6" fmla="*/ 400143 h 420758"/>
                      <a:gd name="connsiteX7" fmla="*/ 177938 w 259406"/>
                      <a:gd name="connsiteY7" fmla="*/ 419485 h 420758"/>
                      <a:gd name="connsiteX8" fmla="*/ 174715 w 259406"/>
                      <a:gd name="connsiteY8" fmla="*/ 374354 h 420758"/>
                      <a:gd name="connsiteX9" fmla="*/ 158597 w 259406"/>
                      <a:gd name="connsiteY9" fmla="*/ 387249 h 420758"/>
                      <a:gd name="connsiteX10" fmla="*/ 161820 w 259406"/>
                      <a:gd name="connsiteY10" fmla="*/ 361460 h 420758"/>
                      <a:gd name="connsiteX11" fmla="*/ 145702 w 259406"/>
                      <a:gd name="connsiteY11" fmla="*/ 371131 h 420758"/>
                      <a:gd name="connsiteX12" fmla="*/ 152149 w 259406"/>
                      <a:gd name="connsiteY12" fmla="*/ 348566 h 420758"/>
                      <a:gd name="connsiteX13" fmla="*/ 139255 w 259406"/>
                      <a:gd name="connsiteY13" fmla="*/ 351789 h 420758"/>
                      <a:gd name="connsiteX14" fmla="*/ 145702 w 259406"/>
                      <a:gd name="connsiteY14" fmla="*/ 326000 h 420758"/>
                      <a:gd name="connsiteX15" fmla="*/ 136031 w 259406"/>
                      <a:gd name="connsiteY15" fmla="*/ 332448 h 420758"/>
                      <a:gd name="connsiteX16" fmla="*/ 155373 w 259406"/>
                      <a:gd name="connsiteY16" fmla="*/ 306659 h 420758"/>
                      <a:gd name="connsiteX17" fmla="*/ 152149 w 259406"/>
                      <a:gd name="connsiteY17" fmla="*/ 277646 h 420758"/>
                      <a:gd name="connsiteX18" fmla="*/ 142479 w 259406"/>
                      <a:gd name="connsiteY18" fmla="*/ 222845 h 420758"/>
                      <a:gd name="connsiteX19" fmla="*/ 136031 w 259406"/>
                      <a:gd name="connsiteY19" fmla="*/ 184162 h 420758"/>
                      <a:gd name="connsiteX20" fmla="*/ 123137 w 259406"/>
                      <a:gd name="connsiteY20" fmla="*/ 139032 h 420758"/>
                      <a:gd name="connsiteX21" fmla="*/ 90901 w 259406"/>
                      <a:gd name="connsiteY21" fmla="*/ 113243 h 420758"/>
                      <a:gd name="connsiteX22" fmla="*/ 19982 w 259406"/>
                      <a:gd name="connsiteY22" fmla="*/ 71336 h 420758"/>
                      <a:gd name="connsiteX23" fmla="*/ 640 w 259406"/>
                      <a:gd name="connsiteY23" fmla="*/ 48771 h 420758"/>
                      <a:gd name="connsiteX24" fmla="*/ 13535 w 259406"/>
                      <a:gd name="connsiteY24" fmla="*/ 19759 h 420758"/>
                      <a:gd name="connsiteX25" fmla="*/ 48994 w 259406"/>
                      <a:gd name="connsiteY25" fmla="*/ 417 h 420758"/>
                      <a:gd name="connsiteX26" fmla="*/ 97348 w 259406"/>
                      <a:gd name="connsiteY26" fmla="*/ 26206 h 420758"/>
                      <a:gd name="connsiteX27" fmla="*/ 142479 w 259406"/>
                      <a:gd name="connsiteY27" fmla="*/ 71336 h 420758"/>
                      <a:gd name="connsiteX28" fmla="*/ 200503 w 259406"/>
                      <a:gd name="connsiteY28" fmla="*/ 61665 h 420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59406" h="420758">
                        <a:moveTo>
                          <a:pt x="200503" y="61665"/>
                        </a:moveTo>
                        <a:cubicBezTo>
                          <a:pt x="226292" y="61665"/>
                          <a:pt x="255305" y="81007"/>
                          <a:pt x="258528" y="110019"/>
                        </a:cubicBezTo>
                        <a:cubicBezTo>
                          <a:pt x="261752" y="126137"/>
                          <a:pt x="255305" y="139032"/>
                          <a:pt x="252081" y="155150"/>
                        </a:cubicBezTo>
                        <a:cubicBezTo>
                          <a:pt x="245634" y="168044"/>
                          <a:pt x="239187" y="180939"/>
                          <a:pt x="232739" y="197057"/>
                        </a:cubicBezTo>
                        <a:cubicBezTo>
                          <a:pt x="219845" y="229292"/>
                          <a:pt x="223069" y="267976"/>
                          <a:pt x="219845" y="303435"/>
                        </a:cubicBezTo>
                        <a:cubicBezTo>
                          <a:pt x="219845" y="326000"/>
                          <a:pt x="216621" y="351789"/>
                          <a:pt x="206951" y="371131"/>
                        </a:cubicBezTo>
                        <a:cubicBezTo>
                          <a:pt x="203727" y="380802"/>
                          <a:pt x="194056" y="390472"/>
                          <a:pt x="190833" y="400143"/>
                        </a:cubicBezTo>
                        <a:cubicBezTo>
                          <a:pt x="187609" y="406590"/>
                          <a:pt x="187609" y="419485"/>
                          <a:pt x="177938" y="419485"/>
                        </a:cubicBezTo>
                        <a:cubicBezTo>
                          <a:pt x="148926" y="429155"/>
                          <a:pt x="174715" y="380802"/>
                          <a:pt x="174715" y="374354"/>
                        </a:cubicBezTo>
                        <a:cubicBezTo>
                          <a:pt x="174715" y="374354"/>
                          <a:pt x="168267" y="390472"/>
                          <a:pt x="158597" y="387249"/>
                        </a:cubicBezTo>
                        <a:cubicBezTo>
                          <a:pt x="145702" y="384025"/>
                          <a:pt x="161820" y="361460"/>
                          <a:pt x="161820" y="361460"/>
                        </a:cubicBezTo>
                        <a:cubicBezTo>
                          <a:pt x="161820" y="361460"/>
                          <a:pt x="152149" y="371131"/>
                          <a:pt x="145702" y="371131"/>
                        </a:cubicBezTo>
                        <a:cubicBezTo>
                          <a:pt x="139255" y="371131"/>
                          <a:pt x="152149" y="348566"/>
                          <a:pt x="152149" y="348566"/>
                        </a:cubicBezTo>
                        <a:cubicBezTo>
                          <a:pt x="152149" y="348566"/>
                          <a:pt x="145702" y="355013"/>
                          <a:pt x="139255" y="351789"/>
                        </a:cubicBezTo>
                        <a:cubicBezTo>
                          <a:pt x="132808" y="348566"/>
                          <a:pt x="145702" y="326000"/>
                          <a:pt x="145702" y="326000"/>
                        </a:cubicBezTo>
                        <a:cubicBezTo>
                          <a:pt x="145702" y="326000"/>
                          <a:pt x="139255" y="332448"/>
                          <a:pt x="136031" y="332448"/>
                        </a:cubicBezTo>
                        <a:cubicBezTo>
                          <a:pt x="129584" y="329224"/>
                          <a:pt x="152149" y="309882"/>
                          <a:pt x="155373" y="306659"/>
                        </a:cubicBezTo>
                        <a:cubicBezTo>
                          <a:pt x="158597" y="300212"/>
                          <a:pt x="152149" y="284094"/>
                          <a:pt x="152149" y="277646"/>
                        </a:cubicBezTo>
                        <a:cubicBezTo>
                          <a:pt x="148926" y="258305"/>
                          <a:pt x="148926" y="238963"/>
                          <a:pt x="142479" y="222845"/>
                        </a:cubicBezTo>
                        <a:cubicBezTo>
                          <a:pt x="139255" y="209951"/>
                          <a:pt x="139255" y="197057"/>
                          <a:pt x="136031" y="184162"/>
                        </a:cubicBezTo>
                        <a:cubicBezTo>
                          <a:pt x="136031" y="168044"/>
                          <a:pt x="132808" y="151926"/>
                          <a:pt x="123137" y="139032"/>
                        </a:cubicBezTo>
                        <a:cubicBezTo>
                          <a:pt x="113466" y="129361"/>
                          <a:pt x="103795" y="119690"/>
                          <a:pt x="90901" y="113243"/>
                        </a:cubicBezTo>
                        <a:cubicBezTo>
                          <a:pt x="68336" y="100349"/>
                          <a:pt x="45771" y="84231"/>
                          <a:pt x="19982" y="71336"/>
                        </a:cubicBezTo>
                        <a:cubicBezTo>
                          <a:pt x="10311" y="64889"/>
                          <a:pt x="640" y="58442"/>
                          <a:pt x="640" y="48771"/>
                        </a:cubicBezTo>
                        <a:cubicBezTo>
                          <a:pt x="-2583" y="35877"/>
                          <a:pt x="7088" y="26206"/>
                          <a:pt x="13535" y="19759"/>
                        </a:cubicBezTo>
                        <a:cubicBezTo>
                          <a:pt x="23206" y="10088"/>
                          <a:pt x="32876" y="417"/>
                          <a:pt x="48994" y="417"/>
                        </a:cubicBezTo>
                        <a:cubicBezTo>
                          <a:pt x="68336" y="-2806"/>
                          <a:pt x="84454" y="13311"/>
                          <a:pt x="97348" y="26206"/>
                        </a:cubicBezTo>
                        <a:cubicBezTo>
                          <a:pt x="110243" y="42324"/>
                          <a:pt x="123137" y="64889"/>
                          <a:pt x="142479" y="71336"/>
                        </a:cubicBezTo>
                        <a:cubicBezTo>
                          <a:pt x="158597" y="71336"/>
                          <a:pt x="177938" y="61665"/>
                          <a:pt x="200503" y="61665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0" name="任意多边形 25">
                    <a:extLst>
                      <a:ext uri="{FF2B5EF4-FFF2-40B4-BE49-F238E27FC236}">
                        <a16:creationId xmlns:a16="http://schemas.microsoft.com/office/drawing/2014/main" id="{3DFC9835-CD19-4871-957A-01162CA950BD}"/>
                      </a:ext>
                    </a:extLst>
                  </p:cNvPr>
                  <p:cNvSpPr/>
                  <p:nvPr/>
                </p:nvSpPr>
                <p:spPr>
                  <a:xfrm>
                    <a:off x="5091096" y="3727099"/>
                    <a:ext cx="813460" cy="602304"/>
                  </a:xfrm>
                  <a:custGeom>
                    <a:avLst/>
                    <a:gdLst>
                      <a:gd name="connsiteX0" fmla="*/ 0 w 813460"/>
                      <a:gd name="connsiteY0" fmla="*/ 257380 h 602304"/>
                      <a:gd name="connsiteX1" fmla="*/ 760769 w 813460"/>
                      <a:gd name="connsiteY1" fmla="*/ 5939 h 602304"/>
                      <a:gd name="connsiteX2" fmla="*/ 783334 w 813460"/>
                      <a:gd name="connsiteY2" fmla="*/ 437901 h 602304"/>
                      <a:gd name="connsiteX3" fmla="*/ 351372 w 813460"/>
                      <a:gd name="connsiteY3" fmla="*/ 602305 h 602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3460" h="602304">
                        <a:moveTo>
                          <a:pt x="0" y="257380"/>
                        </a:moveTo>
                        <a:cubicBezTo>
                          <a:pt x="80590" y="125212"/>
                          <a:pt x="676956" y="-32744"/>
                          <a:pt x="760769" y="5939"/>
                        </a:cubicBezTo>
                        <a:cubicBezTo>
                          <a:pt x="847806" y="44622"/>
                          <a:pt x="805900" y="412112"/>
                          <a:pt x="783334" y="437901"/>
                        </a:cubicBezTo>
                        <a:cubicBezTo>
                          <a:pt x="760769" y="463690"/>
                          <a:pt x="390055" y="595857"/>
                          <a:pt x="351372" y="602305"/>
                        </a:cubicBezTo>
                      </a:path>
                    </a:pathLst>
                  </a:custGeom>
                  <a:solidFill>
                    <a:srgbClr val="38466D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71" name="任意多边形 26">
                    <a:extLst>
                      <a:ext uri="{FF2B5EF4-FFF2-40B4-BE49-F238E27FC236}">
                        <a16:creationId xmlns:a16="http://schemas.microsoft.com/office/drawing/2014/main" id="{ED180066-14C8-43B4-96D9-C8147078F167}"/>
                      </a:ext>
                    </a:extLst>
                  </p:cNvPr>
                  <p:cNvSpPr/>
                  <p:nvPr/>
                </p:nvSpPr>
                <p:spPr>
                  <a:xfrm>
                    <a:off x="5049198" y="3933931"/>
                    <a:ext cx="856784" cy="1112208"/>
                  </a:xfrm>
                  <a:custGeom>
                    <a:avLst/>
                    <a:gdLst>
                      <a:gd name="connsiteX0" fmla="*/ 841351 w 856784"/>
                      <a:gd name="connsiteY0" fmla="*/ 1059533 h 1112208"/>
                      <a:gd name="connsiteX1" fmla="*/ 847798 w 856784"/>
                      <a:gd name="connsiteY1" fmla="*/ 940260 h 1112208"/>
                      <a:gd name="connsiteX2" fmla="*/ 273997 w 856784"/>
                      <a:gd name="connsiteY2" fmla="*/ 47324 h 1112208"/>
                      <a:gd name="connsiteX3" fmla="*/ 261103 w 856784"/>
                      <a:gd name="connsiteY3" fmla="*/ 750068 h 1112208"/>
                      <a:gd name="connsiteX4" fmla="*/ 741419 w 856784"/>
                      <a:gd name="connsiteY4" fmla="*/ 1111111 h 1112208"/>
                      <a:gd name="connsiteX5" fmla="*/ 841351 w 856784"/>
                      <a:gd name="connsiteY5" fmla="*/ 1059533 h 1112208"/>
                      <a:gd name="connsiteX6" fmla="*/ 841351 w 856784"/>
                      <a:gd name="connsiteY6" fmla="*/ 1059533 h 1112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6784" h="1112208">
                        <a:moveTo>
                          <a:pt x="841351" y="1059533"/>
                        </a:moveTo>
                        <a:cubicBezTo>
                          <a:pt x="860692" y="1020850"/>
                          <a:pt x="860692" y="978944"/>
                          <a:pt x="847798" y="940260"/>
                        </a:cubicBezTo>
                        <a:cubicBezTo>
                          <a:pt x="776879" y="756515"/>
                          <a:pt x="554450" y="221398"/>
                          <a:pt x="273997" y="47324"/>
                        </a:cubicBezTo>
                        <a:cubicBezTo>
                          <a:pt x="-67704" y="-168657"/>
                          <a:pt x="-109611" y="405143"/>
                          <a:pt x="261103" y="750068"/>
                        </a:cubicBezTo>
                        <a:cubicBezTo>
                          <a:pt x="525438" y="995062"/>
                          <a:pt x="631817" y="1091769"/>
                          <a:pt x="741419" y="1111111"/>
                        </a:cubicBezTo>
                        <a:cubicBezTo>
                          <a:pt x="783326" y="1117558"/>
                          <a:pt x="825233" y="1094993"/>
                          <a:pt x="841351" y="1059533"/>
                        </a:cubicBezTo>
                        <a:lnTo>
                          <a:pt x="841351" y="1059533"/>
                        </a:lnTo>
                        <a:close/>
                      </a:path>
                    </a:pathLst>
                  </a:custGeom>
                  <a:solidFill>
                    <a:srgbClr val="485685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  <p:grpSp>
              <p:nvGrpSpPr>
                <p:cNvPr id="162" name="组合 161">
                  <a:extLst>
                    <a:ext uri="{FF2B5EF4-FFF2-40B4-BE49-F238E27FC236}">
                      <a16:creationId xmlns:a16="http://schemas.microsoft.com/office/drawing/2014/main" id="{F65DBCDC-49DB-428D-B869-947124E7789F}"/>
                    </a:ext>
                  </a:extLst>
                </p:cNvPr>
                <p:cNvGrpSpPr/>
                <p:nvPr/>
              </p:nvGrpSpPr>
              <p:grpSpPr>
                <a:xfrm>
                  <a:off x="5778616" y="3695758"/>
                  <a:ext cx="936636" cy="1636184"/>
                  <a:chOff x="5778616" y="3695758"/>
                  <a:chExt cx="936636" cy="1636184"/>
                </a:xfrm>
              </p:grpSpPr>
              <p:sp>
                <p:nvSpPr>
                  <p:cNvPr id="166" name="任意多边形 28">
                    <a:extLst>
                      <a:ext uri="{FF2B5EF4-FFF2-40B4-BE49-F238E27FC236}">
                        <a16:creationId xmlns:a16="http://schemas.microsoft.com/office/drawing/2014/main" id="{CF44BB83-C3CA-4E63-8E56-3DB8B2550939}"/>
                      </a:ext>
                    </a:extLst>
                  </p:cNvPr>
                  <p:cNvSpPr/>
                  <p:nvPr/>
                </p:nvSpPr>
                <p:spPr>
                  <a:xfrm>
                    <a:off x="6044163" y="4889045"/>
                    <a:ext cx="229993" cy="442897"/>
                  </a:xfrm>
                  <a:custGeom>
                    <a:avLst/>
                    <a:gdLst>
                      <a:gd name="connsiteX0" fmla="*/ 39801 w 229993"/>
                      <a:gd name="connsiteY0" fmla="*/ 110867 h 442897"/>
                      <a:gd name="connsiteX1" fmla="*/ 1118 w 229993"/>
                      <a:gd name="connsiteY1" fmla="*/ 175339 h 442897"/>
                      <a:gd name="connsiteX2" fmla="*/ 23683 w 229993"/>
                      <a:gd name="connsiteY2" fmla="*/ 214022 h 442897"/>
                      <a:gd name="connsiteX3" fmla="*/ 55919 w 229993"/>
                      <a:gd name="connsiteY3" fmla="*/ 246258 h 442897"/>
                      <a:gd name="connsiteX4" fmla="*/ 101050 w 229993"/>
                      <a:gd name="connsiteY4" fmla="*/ 342966 h 442897"/>
                      <a:gd name="connsiteX5" fmla="*/ 136509 w 229993"/>
                      <a:gd name="connsiteY5" fmla="*/ 404214 h 442897"/>
                      <a:gd name="connsiteX6" fmla="*/ 162298 w 229993"/>
                      <a:gd name="connsiteY6" fmla="*/ 426779 h 442897"/>
                      <a:gd name="connsiteX7" fmla="*/ 181640 w 229993"/>
                      <a:gd name="connsiteY7" fmla="*/ 442897 h 442897"/>
                      <a:gd name="connsiteX8" fmla="*/ 168745 w 229993"/>
                      <a:gd name="connsiteY8" fmla="*/ 397767 h 442897"/>
                      <a:gd name="connsiteX9" fmla="*/ 191310 w 229993"/>
                      <a:gd name="connsiteY9" fmla="*/ 404214 h 442897"/>
                      <a:gd name="connsiteX10" fmla="*/ 178416 w 229993"/>
                      <a:gd name="connsiteY10" fmla="*/ 381649 h 442897"/>
                      <a:gd name="connsiteX11" fmla="*/ 197758 w 229993"/>
                      <a:gd name="connsiteY11" fmla="*/ 384873 h 442897"/>
                      <a:gd name="connsiteX12" fmla="*/ 184863 w 229993"/>
                      <a:gd name="connsiteY12" fmla="*/ 365531 h 442897"/>
                      <a:gd name="connsiteX13" fmla="*/ 197758 w 229993"/>
                      <a:gd name="connsiteY13" fmla="*/ 365531 h 442897"/>
                      <a:gd name="connsiteX14" fmla="*/ 181640 w 229993"/>
                      <a:gd name="connsiteY14" fmla="*/ 342966 h 442897"/>
                      <a:gd name="connsiteX15" fmla="*/ 194534 w 229993"/>
                      <a:gd name="connsiteY15" fmla="*/ 342966 h 442897"/>
                      <a:gd name="connsiteX16" fmla="*/ 168745 w 229993"/>
                      <a:gd name="connsiteY16" fmla="*/ 323624 h 442897"/>
                      <a:gd name="connsiteX17" fmla="*/ 162298 w 229993"/>
                      <a:gd name="connsiteY17" fmla="*/ 297836 h 442897"/>
                      <a:gd name="connsiteX18" fmla="*/ 152627 w 229993"/>
                      <a:gd name="connsiteY18" fmla="*/ 243034 h 442897"/>
                      <a:gd name="connsiteX19" fmla="*/ 142956 w 229993"/>
                      <a:gd name="connsiteY19" fmla="*/ 204351 h 442897"/>
                      <a:gd name="connsiteX20" fmla="*/ 142956 w 229993"/>
                      <a:gd name="connsiteY20" fmla="*/ 159221 h 442897"/>
                      <a:gd name="connsiteX21" fmla="*/ 165522 w 229993"/>
                      <a:gd name="connsiteY21" fmla="*/ 123761 h 442897"/>
                      <a:gd name="connsiteX22" fmla="*/ 217099 w 229993"/>
                      <a:gd name="connsiteY22" fmla="*/ 59289 h 442897"/>
                      <a:gd name="connsiteX23" fmla="*/ 229994 w 229993"/>
                      <a:gd name="connsiteY23" fmla="*/ 33501 h 442897"/>
                      <a:gd name="connsiteX24" fmla="*/ 207428 w 229993"/>
                      <a:gd name="connsiteY24" fmla="*/ 7712 h 442897"/>
                      <a:gd name="connsiteX25" fmla="*/ 168745 w 229993"/>
                      <a:gd name="connsiteY25" fmla="*/ 1265 h 442897"/>
                      <a:gd name="connsiteX26" fmla="*/ 130062 w 229993"/>
                      <a:gd name="connsiteY26" fmla="*/ 43171 h 442897"/>
                      <a:gd name="connsiteX27" fmla="*/ 101050 w 229993"/>
                      <a:gd name="connsiteY27" fmla="*/ 97973 h 442897"/>
                      <a:gd name="connsiteX28" fmla="*/ 39801 w 229993"/>
                      <a:gd name="connsiteY28" fmla="*/ 110867 h 442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29993" h="442897">
                        <a:moveTo>
                          <a:pt x="39801" y="110867"/>
                        </a:moveTo>
                        <a:cubicBezTo>
                          <a:pt x="17236" y="120538"/>
                          <a:pt x="-5329" y="149550"/>
                          <a:pt x="1118" y="175339"/>
                        </a:cubicBezTo>
                        <a:cubicBezTo>
                          <a:pt x="4342" y="191457"/>
                          <a:pt x="14012" y="204351"/>
                          <a:pt x="23683" y="214022"/>
                        </a:cubicBezTo>
                        <a:cubicBezTo>
                          <a:pt x="33354" y="226916"/>
                          <a:pt x="46248" y="236587"/>
                          <a:pt x="55919" y="246258"/>
                        </a:cubicBezTo>
                        <a:cubicBezTo>
                          <a:pt x="78484" y="275270"/>
                          <a:pt x="88155" y="307506"/>
                          <a:pt x="101050" y="342966"/>
                        </a:cubicBezTo>
                        <a:cubicBezTo>
                          <a:pt x="110720" y="365531"/>
                          <a:pt x="120391" y="384873"/>
                          <a:pt x="136509" y="404214"/>
                        </a:cubicBezTo>
                        <a:cubicBezTo>
                          <a:pt x="142956" y="413885"/>
                          <a:pt x="152627" y="417109"/>
                          <a:pt x="162298" y="426779"/>
                        </a:cubicBezTo>
                        <a:cubicBezTo>
                          <a:pt x="168745" y="433227"/>
                          <a:pt x="171969" y="442897"/>
                          <a:pt x="181640" y="442897"/>
                        </a:cubicBezTo>
                        <a:cubicBezTo>
                          <a:pt x="210652" y="442897"/>
                          <a:pt x="171969" y="404214"/>
                          <a:pt x="168745" y="397767"/>
                        </a:cubicBezTo>
                        <a:cubicBezTo>
                          <a:pt x="168745" y="397767"/>
                          <a:pt x="178416" y="410661"/>
                          <a:pt x="191310" y="404214"/>
                        </a:cubicBezTo>
                        <a:cubicBezTo>
                          <a:pt x="200981" y="397767"/>
                          <a:pt x="178416" y="381649"/>
                          <a:pt x="178416" y="381649"/>
                        </a:cubicBezTo>
                        <a:cubicBezTo>
                          <a:pt x="178416" y="381649"/>
                          <a:pt x="191310" y="388096"/>
                          <a:pt x="197758" y="384873"/>
                        </a:cubicBezTo>
                        <a:cubicBezTo>
                          <a:pt x="204205" y="381649"/>
                          <a:pt x="184863" y="365531"/>
                          <a:pt x="184863" y="365531"/>
                        </a:cubicBezTo>
                        <a:cubicBezTo>
                          <a:pt x="184863" y="365531"/>
                          <a:pt x="194534" y="368755"/>
                          <a:pt x="197758" y="365531"/>
                        </a:cubicBezTo>
                        <a:cubicBezTo>
                          <a:pt x="204205" y="359084"/>
                          <a:pt x="181640" y="342966"/>
                          <a:pt x="181640" y="342966"/>
                        </a:cubicBezTo>
                        <a:cubicBezTo>
                          <a:pt x="181640" y="342966"/>
                          <a:pt x="188087" y="349413"/>
                          <a:pt x="194534" y="342966"/>
                        </a:cubicBezTo>
                        <a:cubicBezTo>
                          <a:pt x="197758" y="339742"/>
                          <a:pt x="171969" y="326848"/>
                          <a:pt x="168745" y="323624"/>
                        </a:cubicBezTo>
                        <a:cubicBezTo>
                          <a:pt x="162298" y="320401"/>
                          <a:pt x="162298" y="301059"/>
                          <a:pt x="162298" y="297836"/>
                        </a:cubicBezTo>
                        <a:cubicBezTo>
                          <a:pt x="159074" y="278494"/>
                          <a:pt x="155851" y="262376"/>
                          <a:pt x="152627" y="243034"/>
                        </a:cubicBezTo>
                        <a:cubicBezTo>
                          <a:pt x="152627" y="226916"/>
                          <a:pt x="149404" y="217246"/>
                          <a:pt x="142956" y="204351"/>
                        </a:cubicBezTo>
                        <a:cubicBezTo>
                          <a:pt x="139733" y="188233"/>
                          <a:pt x="136509" y="172115"/>
                          <a:pt x="142956" y="159221"/>
                        </a:cubicBezTo>
                        <a:cubicBezTo>
                          <a:pt x="146180" y="146327"/>
                          <a:pt x="155851" y="136656"/>
                          <a:pt x="165522" y="123761"/>
                        </a:cubicBezTo>
                        <a:cubicBezTo>
                          <a:pt x="181640" y="101196"/>
                          <a:pt x="200981" y="81855"/>
                          <a:pt x="217099" y="59289"/>
                        </a:cubicBezTo>
                        <a:cubicBezTo>
                          <a:pt x="223546" y="52842"/>
                          <a:pt x="229994" y="43171"/>
                          <a:pt x="229994" y="33501"/>
                        </a:cubicBezTo>
                        <a:cubicBezTo>
                          <a:pt x="229994" y="20606"/>
                          <a:pt x="217099" y="14159"/>
                          <a:pt x="207428" y="7712"/>
                        </a:cubicBezTo>
                        <a:cubicBezTo>
                          <a:pt x="194534" y="1265"/>
                          <a:pt x="181640" y="-1959"/>
                          <a:pt x="168745" y="1265"/>
                        </a:cubicBezTo>
                        <a:cubicBezTo>
                          <a:pt x="149404" y="4488"/>
                          <a:pt x="136509" y="23830"/>
                          <a:pt x="130062" y="43171"/>
                        </a:cubicBezTo>
                        <a:cubicBezTo>
                          <a:pt x="123615" y="62513"/>
                          <a:pt x="120391" y="88302"/>
                          <a:pt x="101050" y="97973"/>
                        </a:cubicBezTo>
                        <a:cubicBezTo>
                          <a:pt x="81708" y="107643"/>
                          <a:pt x="59143" y="104420"/>
                          <a:pt x="39801" y="110867"/>
                        </a:cubicBezTo>
                        <a:close/>
                      </a:path>
                    </a:pathLst>
                  </a:custGeom>
                  <a:solidFill>
                    <a:srgbClr val="FABB8F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67" name="任意多边形 29">
                    <a:extLst>
                      <a:ext uri="{FF2B5EF4-FFF2-40B4-BE49-F238E27FC236}">
                        <a16:creationId xmlns:a16="http://schemas.microsoft.com/office/drawing/2014/main" id="{ED63D677-E953-477E-AE11-292954AF0D34}"/>
                      </a:ext>
                    </a:extLst>
                  </p:cNvPr>
                  <p:cNvSpPr/>
                  <p:nvPr/>
                </p:nvSpPr>
                <p:spPr>
                  <a:xfrm>
                    <a:off x="5778616" y="3695758"/>
                    <a:ext cx="817901" cy="531014"/>
                  </a:xfrm>
                  <a:custGeom>
                    <a:avLst/>
                    <a:gdLst>
                      <a:gd name="connsiteX0" fmla="*/ 817901 w 817901"/>
                      <a:gd name="connsiteY0" fmla="*/ 92081 h 531014"/>
                      <a:gd name="connsiteX1" fmla="*/ 21672 w 817901"/>
                      <a:gd name="connsiteY1" fmla="*/ 34056 h 531014"/>
                      <a:gd name="connsiteX2" fmla="*/ 95815 w 817901"/>
                      <a:gd name="connsiteY2" fmla="*/ 466018 h 531014"/>
                      <a:gd name="connsiteX3" fmla="*/ 598696 w 817901"/>
                      <a:gd name="connsiteY3" fmla="*/ 530490 h 531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7901" h="531014">
                        <a:moveTo>
                          <a:pt x="817901" y="92081"/>
                        </a:moveTo>
                        <a:cubicBezTo>
                          <a:pt x="698628" y="-4627"/>
                          <a:pt x="89368" y="-27192"/>
                          <a:pt x="21672" y="34056"/>
                        </a:cubicBezTo>
                        <a:cubicBezTo>
                          <a:pt x="-46023" y="95304"/>
                          <a:pt x="63579" y="449900"/>
                          <a:pt x="95815" y="466018"/>
                        </a:cubicBezTo>
                        <a:cubicBezTo>
                          <a:pt x="124827" y="482136"/>
                          <a:pt x="556790" y="536938"/>
                          <a:pt x="598696" y="530490"/>
                        </a:cubicBezTo>
                      </a:path>
                    </a:pathLst>
                  </a:custGeom>
                  <a:solidFill>
                    <a:srgbClr val="38466D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68" name="任意多边形 30">
                    <a:extLst>
                      <a:ext uri="{FF2B5EF4-FFF2-40B4-BE49-F238E27FC236}">
                        <a16:creationId xmlns:a16="http://schemas.microsoft.com/office/drawing/2014/main" id="{10C271B3-C8E6-4728-8095-A1EEF9BBC2FB}"/>
                      </a:ext>
                    </a:extLst>
                  </p:cNvPr>
                  <p:cNvSpPr/>
                  <p:nvPr/>
                </p:nvSpPr>
                <p:spPr>
                  <a:xfrm>
                    <a:off x="6119424" y="3764508"/>
                    <a:ext cx="595827" cy="1265091"/>
                  </a:xfrm>
                  <a:custGeom>
                    <a:avLst/>
                    <a:gdLst>
                      <a:gd name="connsiteX0" fmla="*/ 45130 w 595827"/>
                      <a:gd name="connsiteY0" fmla="*/ 1238628 h 1265091"/>
                      <a:gd name="connsiteX1" fmla="*/ 0 w 595827"/>
                      <a:gd name="connsiteY1" fmla="*/ 1125802 h 1265091"/>
                      <a:gd name="connsiteX2" fmla="*/ 254664 w 595827"/>
                      <a:gd name="connsiteY2" fmla="*/ 94250 h 1265091"/>
                      <a:gd name="connsiteX3" fmla="*/ 493211 w 595827"/>
                      <a:gd name="connsiteY3" fmla="*/ 755088 h 1265091"/>
                      <a:gd name="connsiteX4" fmla="*/ 154733 w 595827"/>
                      <a:gd name="connsiteY4" fmla="*/ 1251522 h 1265091"/>
                      <a:gd name="connsiteX5" fmla="*/ 45130 w 595827"/>
                      <a:gd name="connsiteY5" fmla="*/ 1238628 h 1265091"/>
                      <a:gd name="connsiteX6" fmla="*/ 45130 w 595827"/>
                      <a:gd name="connsiteY6" fmla="*/ 1238628 h 1265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5827" h="1265091">
                        <a:moveTo>
                          <a:pt x="45130" y="1238628"/>
                        </a:moveTo>
                        <a:cubicBezTo>
                          <a:pt x="16118" y="1209615"/>
                          <a:pt x="0" y="1167709"/>
                          <a:pt x="0" y="1125802"/>
                        </a:cubicBezTo>
                        <a:cubicBezTo>
                          <a:pt x="6447" y="929162"/>
                          <a:pt x="45130" y="352138"/>
                          <a:pt x="254664" y="94250"/>
                        </a:cubicBezTo>
                        <a:cubicBezTo>
                          <a:pt x="506105" y="-218439"/>
                          <a:pt x="734980" y="310232"/>
                          <a:pt x="493211" y="755088"/>
                        </a:cubicBezTo>
                        <a:cubicBezTo>
                          <a:pt x="322360" y="1074224"/>
                          <a:pt x="254664" y="1199945"/>
                          <a:pt x="154733" y="1251522"/>
                        </a:cubicBezTo>
                        <a:cubicBezTo>
                          <a:pt x="119273" y="1274087"/>
                          <a:pt x="74143" y="1267640"/>
                          <a:pt x="45130" y="1238628"/>
                        </a:cubicBezTo>
                        <a:lnTo>
                          <a:pt x="45130" y="1238628"/>
                        </a:lnTo>
                        <a:close/>
                      </a:path>
                    </a:pathLst>
                  </a:custGeom>
                  <a:solidFill>
                    <a:srgbClr val="485685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  <p:sp>
              <p:nvSpPr>
                <p:cNvPr id="163" name="任意多边形 31">
                  <a:extLst>
                    <a:ext uri="{FF2B5EF4-FFF2-40B4-BE49-F238E27FC236}">
                      <a16:creationId xmlns:a16="http://schemas.microsoft.com/office/drawing/2014/main" id="{4A6404CE-BB28-4D30-B026-4239C7F8AE54}"/>
                    </a:ext>
                  </a:extLst>
                </p:cNvPr>
                <p:cNvSpPr/>
                <p:nvPr/>
              </p:nvSpPr>
              <p:spPr>
                <a:xfrm>
                  <a:off x="5419903" y="3549293"/>
                  <a:ext cx="793005" cy="435663"/>
                </a:xfrm>
                <a:custGeom>
                  <a:avLst/>
                  <a:gdLst>
                    <a:gd name="connsiteX0" fmla="*/ 0 w 793005"/>
                    <a:gd name="connsiteY0" fmla="*/ 0 h 435663"/>
                    <a:gd name="connsiteX1" fmla="*/ 22565 w 793005"/>
                    <a:gd name="connsiteY1" fmla="*/ 328807 h 435663"/>
                    <a:gd name="connsiteX2" fmla="*/ 70919 w 793005"/>
                    <a:gd name="connsiteY2" fmla="*/ 377161 h 435663"/>
                    <a:gd name="connsiteX3" fmla="*/ 219205 w 793005"/>
                    <a:gd name="connsiteY3" fmla="*/ 412621 h 435663"/>
                    <a:gd name="connsiteX4" fmla="*/ 480316 w 793005"/>
                    <a:gd name="connsiteY4" fmla="*/ 435186 h 435663"/>
                    <a:gd name="connsiteX5" fmla="*/ 747875 w 793005"/>
                    <a:gd name="connsiteY5" fmla="*/ 377161 h 435663"/>
                    <a:gd name="connsiteX6" fmla="*/ 773664 w 793005"/>
                    <a:gd name="connsiteY6" fmla="*/ 283677 h 435663"/>
                    <a:gd name="connsiteX7" fmla="*/ 793005 w 793005"/>
                    <a:gd name="connsiteY7" fmla="*/ 3224 h 435663"/>
                    <a:gd name="connsiteX8" fmla="*/ 0 w 793005"/>
                    <a:gd name="connsiteY8" fmla="*/ 3224 h 4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3005" h="435663">
                      <a:moveTo>
                        <a:pt x="0" y="0"/>
                      </a:moveTo>
                      <a:cubicBezTo>
                        <a:pt x="0" y="167627"/>
                        <a:pt x="6447" y="296571"/>
                        <a:pt x="22565" y="328807"/>
                      </a:cubicBezTo>
                      <a:cubicBezTo>
                        <a:pt x="32236" y="351372"/>
                        <a:pt x="48354" y="364267"/>
                        <a:pt x="70919" y="377161"/>
                      </a:cubicBezTo>
                      <a:cubicBezTo>
                        <a:pt x="116049" y="399726"/>
                        <a:pt x="177298" y="406173"/>
                        <a:pt x="219205" y="412621"/>
                      </a:cubicBezTo>
                      <a:cubicBezTo>
                        <a:pt x="306242" y="428739"/>
                        <a:pt x="393279" y="435186"/>
                        <a:pt x="480316" y="435186"/>
                      </a:cubicBezTo>
                      <a:cubicBezTo>
                        <a:pt x="551235" y="435186"/>
                        <a:pt x="702744" y="444857"/>
                        <a:pt x="747875" y="377161"/>
                      </a:cubicBezTo>
                      <a:cubicBezTo>
                        <a:pt x="767216" y="351372"/>
                        <a:pt x="770440" y="315913"/>
                        <a:pt x="773664" y="283677"/>
                      </a:cubicBezTo>
                      <a:cubicBezTo>
                        <a:pt x="773664" y="219205"/>
                        <a:pt x="780111" y="119273"/>
                        <a:pt x="793005" y="3224"/>
                      </a:cubicBezTo>
                      <a:lnTo>
                        <a:pt x="0" y="3224"/>
                      </a:lnTo>
                      <a:close/>
                    </a:path>
                  </a:pathLst>
                </a:custGeom>
                <a:solidFill>
                  <a:srgbClr val="FDFEFF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64" name="任意多边形 32">
                  <a:extLst>
                    <a:ext uri="{FF2B5EF4-FFF2-40B4-BE49-F238E27FC236}">
                      <a16:creationId xmlns:a16="http://schemas.microsoft.com/office/drawing/2014/main" id="{0B7C3DA5-968F-4743-93E0-66EFDEE0090B}"/>
                    </a:ext>
                  </a:extLst>
                </p:cNvPr>
                <p:cNvSpPr/>
                <p:nvPr/>
              </p:nvSpPr>
              <p:spPr>
                <a:xfrm>
                  <a:off x="5079762" y="4178717"/>
                  <a:ext cx="826194" cy="839182"/>
                </a:xfrm>
                <a:custGeom>
                  <a:avLst/>
                  <a:gdLst>
                    <a:gd name="connsiteX0" fmla="*/ 11335 w 826194"/>
                    <a:gd name="connsiteY0" fmla="*/ 12072 h 839182"/>
                    <a:gd name="connsiteX1" fmla="*/ 191856 w 826194"/>
                    <a:gd name="connsiteY1" fmla="*/ 418245 h 839182"/>
                    <a:gd name="connsiteX2" fmla="*/ 749539 w 826194"/>
                    <a:gd name="connsiteY2" fmla="*/ 834090 h 839182"/>
                    <a:gd name="connsiteX3" fmla="*/ 814011 w 826194"/>
                    <a:gd name="connsiteY3" fmla="*/ 718040 h 839182"/>
                    <a:gd name="connsiteX4" fmla="*/ 704408 w 826194"/>
                    <a:gd name="connsiteY4" fmla="*/ 788959 h 839182"/>
                    <a:gd name="connsiteX5" fmla="*/ 652831 w 826194"/>
                    <a:gd name="connsiteY5" fmla="*/ 698699 h 839182"/>
                    <a:gd name="connsiteX6" fmla="*/ 720526 w 826194"/>
                    <a:gd name="connsiteY6" fmla="*/ 627779 h 839182"/>
                    <a:gd name="connsiteX7" fmla="*/ 552899 w 826194"/>
                    <a:gd name="connsiteY7" fmla="*/ 669686 h 839182"/>
                    <a:gd name="connsiteX8" fmla="*/ 11335 w 826194"/>
                    <a:gd name="connsiteY8" fmla="*/ 12072 h 839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6194" h="839182">
                      <a:moveTo>
                        <a:pt x="11335" y="12072"/>
                      </a:moveTo>
                      <a:cubicBezTo>
                        <a:pt x="-11230" y="-62071"/>
                        <a:pt x="-20901" y="221606"/>
                        <a:pt x="191856" y="418245"/>
                      </a:cubicBezTo>
                      <a:cubicBezTo>
                        <a:pt x="404614" y="614885"/>
                        <a:pt x="656054" y="879220"/>
                        <a:pt x="749539" y="834090"/>
                      </a:cubicBezTo>
                      <a:cubicBezTo>
                        <a:pt x="846247" y="788959"/>
                        <a:pt x="830129" y="718040"/>
                        <a:pt x="814011" y="718040"/>
                      </a:cubicBezTo>
                      <a:cubicBezTo>
                        <a:pt x="797893" y="714817"/>
                        <a:pt x="723750" y="811524"/>
                        <a:pt x="704408" y="788959"/>
                      </a:cubicBezTo>
                      <a:cubicBezTo>
                        <a:pt x="685067" y="766394"/>
                        <a:pt x="636713" y="721264"/>
                        <a:pt x="652831" y="698699"/>
                      </a:cubicBezTo>
                      <a:cubicBezTo>
                        <a:pt x="668949" y="676133"/>
                        <a:pt x="736644" y="650345"/>
                        <a:pt x="720526" y="627779"/>
                      </a:cubicBezTo>
                      <a:cubicBezTo>
                        <a:pt x="704408" y="605214"/>
                        <a:pt x="588359" y="685804"/>
                        <a:pt x="552899" y="669686"/>
                      </a:cubicBezTo>
                      <a:cubicBezTo>
                        <a:pt x="517440" y="656792"/>
                        <a:pt x="21005" y="50755"/>
                        <a:pt x="11335" y="12072"/>
                      </a:cubicBezTo>
                      <a:close/>
                    </a:path>
                  </a:pathLst>
                </a:custGeom>
                <a:solidFill>
                  <a:srgbClr val="38466D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65" name="任意多边形 33">
                  <a:extLst>
                    <a:ext uri="{FF2B5EF4-FFF2-40B4-BE49-F238E27FC236}">
                      <a16:creationId xmlns:a16="http://schemas.microsoft.com/office/drawing/2014/main" id="{1A9E8089-FA84-4E92-A641-6AA252CBA0B8}"/>
                    </a:ext>
                  </a:extLst>
                </p:cNvPr>
                <p:cNvSpPr/>
                <p:nvPr/>
              </p:nvSpPr>
              <p:spPr>
                <a:xfrm>
                  <a:off x="6147208" y="3931978"/>
                  <a:ext cx="540443" cy="1048683"/>
                </a:xfrm>
                <a:custGeom>
                  <a:avLst/>
                  <a:gdLst>
                    <a:gd name="connsiteX0" fmla="*/ 500886 w 540443"/>
                    <a:gd name="connsiteY0" fmla="*/ 13817 h 1048683"/>
                    <a:gd name="connsiteX1" fmla="*/ 478321 w 540443"/>
                    <a:gd name="connsiteY1" fmla="*/ 458674 h 1048683"/>
                    <a:gd name="connsiteX2" fmla="*/ 107607 w 540443"/>
                    <a:gd name="connsiteY2" fmla="*/ 1048592 h 1048683"/>
                    <a:gd name="connsiteX3" fmla="*/ 4452 w 540443"/>
                    <a:gd name="connsiteY3" fmla="*/ 961555 h 1048683"/>
                    <a:gd name="connsiteX4" fmla="*/ 133396 w 540443"/>
                    <a:gd name="connsiteY4" fmla="*/ 987344 h 1048683"/>
                    <a:gd name="connsiteX5" fmla="*/ 149514 w 540443"/>
                    <a:gd name="connsiteY5" fmla="*/ 884189 h 1048683"/>
                    <a:gd name="connsiteX6" fmla="*/ 62477 w 540443"/>
                    <a:gd name="connsiteY6" fmla="*/ 842282 h 1048683"/>
                    <a:gd name="connsiteX7" fmla="*/ 233327 w 540443"/>
                    <a:gd name="connsiteY7" fmla="*/ 822940 h 1048683"/>
                    <a:gd name="connsiteX8" fmla="*/ 500886 w 540443"/>
                    <a:gd name="connsiteY8" fmla="*/ 13817 h 1048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443" h="1048683">
                      <a:moveTo>
                        <a:pt x="500886" y="13817"/>
                      </a:moveTo>
                      <a:cubicBezTo>
                        <a:pt x="494439" y="-63549"/>
                        <a:pt x="607265" y="197562"/>
                        <a:pt x="478321" y="458674"/>
                      </a:cubicBezTo>
                      <a:cubicBezTo>
                        <a:pt x="349377" y="719785"/>
                        <a:pt x="213986" y="1055039"/>
                        <a:pt x="107607" y="1048592"/>
                      </a:cubicBezTo>
                      <a:cubicBezTo>
                        <a:pt x="1228" y="1042145"/>
                        <a:pt x="-8443" y="971226"/>
                        <a:pt x="4452" y="961555"/>
                      </a:cubicBezTo>
                      <a:cubicBezTo>
                        <a:pt x="20570" y="951884"/>
                        <a:pt x="120501" y="1016356"/>
                        <a:pt x="133396" y="987344"/>
                      </a:cubicBezTo>
                      <a:cubicBezTo>
                        <a:pt x="146290" y="958331"/>
                        <a:pt x="172079" y="900307"/>
                        <a:pt x="149514" y="884189"/>
                      </a:cubicBezTo>
                      <a:cubicBezTo>
                        <a:pt x="126949" y="868071"/>
                        <a:pt x="56029" y="868071"/>
                        <a:pt x="62477" y="842282"/>
                      </a:cubicBezTo>
                      <a:cubicBezTo>
                        <a:pt x="68924" y="816493"/>
                        <a:pt x="207539" y="848729"/>
                        <a:pt x="233327" y="822940"/>
                      </a:cubicBezTo>
                      <a:cubicBezTo>
                        <a:pt x="259116" y="800375"/>
                        <a:pt x="500886" y="55724"/>
                        <a:pt x="500886" y="13817"/>
                      </a:cubicBezTo>
                      <a:close/>
                    </a:path>
                  </a:pathLst>
                </a:custGeom>
                <a:solidFill>
                  <a:srgbClr val="38466D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64276518-3C8D-455A-BCE3-1C2B9426093F}"/>
                  </a:ext>
                </a:extLst>
              </p:cNvPr>
              <p:cNvGrpSpPr/>
              <p:nvPr/>
            </p:nvGrpSpPr>
            <p:grpSpPr>
              <a:xfrm>
                <a:off x="4958929" y="3065400"/>
                <a:ext cx="1870099" cy="109955"/>
                <a:chOff x="4958929" y="3065400"/>
                <a:chExt cx="1870099" cy="109955"/>
              </a:xfrm>
              <a:solidFill>
                <a:srgbClr val="453248"/>
              </a:solidFill>
            </p:grpSpPr>
            <p:sp>
              <p:nvSpPr>
                <p:cNvPr id="156" name="任意多边形 35">
                  <a:extLst>
                    <a:ext uri="{FF2B5EF4-FFF2-40B4-BE49-F238E27FC236}">
                      <a16:creationId xmlns:a16="http://schemas.microsoft.com/office/drawing/2014/main" id="{EE7B7911-3A99-4800-A696-515F271222CD}"/>
                    </a:ext>
                  </a:extLst>
                </p:cNvPr>
                <p:cNvSpPr/>
                <p:nvPr/>
              </p:nvSpPr>
              <p:spPr>
                <a:xfrm>
                  <a:off x="5194252" y="3107660"/>
                  <a:ext cx="1318451" cy="58024"/>
                </a:xfrm>
                <a:custGeom>
                  <a:avLst/>
                  <a:gdLst>
                    <a:gd name="connsiteX0" fmla="*/ 0 w 1318451"/>
                    <a:gd name="connsiteY0" fmla="*/ 0 h 58024"/>
                    <a:gd name="connsiteX1" fmla="*/ 1318452 w 1318451"/>
                    <a:gd name="connsiteY1" fmla="*/ 0 h 58024"/>
                    <a:gd name="connsiteX2" fmla="*/ 1318452 w 1318451"/>
                    <a:gd name="connsiteY2" fmla="*/ 58025 h 58024"/>
                    <a:gd name="connsiteX3" fmla="*/ 0 w 1318451"/>
                    <a:gd name="connsiteY3" fmla="*/ 58025 h 58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8451" h="58024">
                      <a:moveTo>
                        <a:pt x="0" y="0"/>
                      </a:moveTo>
                      <a:lnTo>
                        <a:pt x="1318452" y="0"/>
                      </a:lnTo>
                      <a:lnTo>
                        <a:pt x="1318452" y="58025"/>
                      </a:lnTo>
                      <a:lnTo>
                        <a:pt x="0" y="58025"/>
                      </a:lnTo>
                      <a:close/>
                    </a:path>
                  </a:pathLst>
                </a:custGeom>
                <a:solidFill>
                  <a:srgbClr val="453248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617985BD-2CAC-43E9-962B-6F9F0E19870A}"/>
                    </a:ext>
                  </a:extLst>
                </p:cNvPr>
                <p:cNvGrpSpPr/>
                <p:nvPr/>
              </p:nvGrpSpPr>
              <p:grpSpPr>
                <a:xfrm>
                  <a:off x="4958929" y="3065400"/>
                  <a:ext cx="1870099" cy="109955"/>
                  <a:chOff x="4958929" y="3065400"/>
                  <a:chExt cx="1870099" cy="109955"/>
                </a:xfrm>
                <a:solidFill>
                  <a:srgbClr val="453248"/>
                </a:solidFill>
              </p:grpSpPr>
              <p:sp>
                <p:nvSpPr>
                  <p:cNvPr id="158" name="任意多边形 37">
                    <a:extLst>
                      <a:ext uri="{FF2B5EF4-FFF2-40B4-BE49-F238E27FC236}">
                        <a16:creationId xmlns:a16="http://schemas.microsoft.com/office/drawing/2014/main" id="{8553AA3B-7E4F-43C2-9E0D-265A9D150FE0}"/>
                      </a:ext>
                    </a:extLst>
                  </p:cNvPr>
                  <p:cNvSpPr/>
                  <p:nvPr/>
                </p:nvSpPr>
                <p:spPr>
                  <a:xfrm>
                    <a:off x="4958929" y="3065400"/>
                    <a:ext cx="383608" cy="109955"/>
                  </a:xfrm>
                  <a:custGeom>
                    <a:avLst/>
                    <a:gdLst>
                      <a:gd name="connsiteX0" fmla="*/ 341701 w 383608"/>
                      <a:gd name="connsiteY0" fmla="*/ 353 h 109955"/>
                      <a:gd name="connsiteX1" fmla="*/ 35460 w 383608"/>
                      <a:gd name="connsiteY1" fmla="*/ 32589 h 109955"/>
                      <a:gd name="connsiteX2" fmla="*/ 0 w 383608"/>
                      <a:gd name="connsiteY2" fmla="*/ 71272 h 109955"/>
                      <a:gd name="connsiteX3" fmla="*/ 38683 w 383608"/>
                      <a:gd name="connsiteY3" fmla="*/ 109955 h 109955"/>
                      <a:gd name="connsiteX4" fmla="*/ 344925 w 383608"/>
                      <a:gd name="connsiteY4" fmla="*/ 109955 h 109955"/>
                      <a:gd name="connsiteX5" fmla="*/ 383608 w 383608"/>
                      <a:gd name="connsiteY5" fmla="*/ 71272 h 109955"/>
                      <a:gd name="connsiteX6" fmla="*/ 383608 w 383608"/>
                      <a:gd name="connsiteY6" fmla="*/ 39036 h 109955"/>
                      <a:gd name="connsiteX7" fmla="*/ 341701 w 383608"/>
                      <a:gd name="connsiteY7" fmla="*/ 353 h 109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3608" h="109955">
                        <a:moveTo>
                          <a:pt x="341701" y="353"/>
                        </a:moveTo>
                        <a:lnTo>
                          <a:pt x="35460" y="32589"/>
                        </a:lnTo>
                        <a:cubicBezTo>
                          <a:pt x="16118" y="35812"/>
                          <a:pt x="0" y="51930"/>
                          <a:pt x="0" y="71272"/>
                        </a:cubicBezTo>
                        <a:cubicBezTo>
                          <a:pt x="0" y="93837"/>
                          <a:pt x="19342" y="109955"/>
                          <a:pt x="38683" y="109955"/>
                        </a:cubicBezTo>
                        <a:lnTo>
                          <a:pt x="344925" y="109955"/>
                        </a:lnTo>
                        <a:cubicBezTo>
                          <a:pt x="367490" y="109955"/>
                          <a:pt x="383608" y="90614"/>
                          <a:pt x="383608" y="71272"/>
                        </a:cubicBezTo>
                        <a:lnTo>
                          <a:pt x="383608" y="39036"/>
                        </a:lnTo>
                        <a:cubicBezTo>
                          <a:pt x="383608" y="16471"/>
                          <a:pt x="364267" y="-2871"/>
                          <a:pt x="341701" y="353"/>
                        </a:cubicBezTo>
                        <a:close/>
                      </a:path>
                    </a:pathLst>
                  </a:custGeom>
                  <a:solidFill>
                    <a:srgbClr val="453248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  <p:sp>
                <p:nvSpPr>
                  <p:cNvPr id="159" name="任意多边形 38">
                    <a:extLst>
                      <a:ext uri="{FF2B5EF4-FFF2-40B4-BE49-F238E27FC236}">
                        <a16:creationId xmlns:a16="http://schemas.microsoft.com/office/drawing/2014/main" id="{5B4AC2D9-9F33-4386-ADA9-74D8F0D0F5CD}"/>
                      </a:ext>
                    </a:extLst>
                  </p:cNvPr>
                  <p:cNvSpPr/>
                  <p:nvPr/>
                </p:nvSpPr>
                <p:spPr>
                  <a:xfrm>
                    <a:off x="6445008" y="3065400"/>
                    <a:ext cx="384021" cy="109955"/>
                  </a:xfrm>
                  <a:custGeom>
                    <a:avLst/>
                    <a:gdLst>
                      <a:gd name="connsiteX0" fmla="*/ 351372 w 384021"/>
                      <a:gd name="connsiteY0" fmla="*/ 32589 h 109955"/>
                      <a:gd name="connsiteX1" fmla="*/ 45130 w 384021"/>
                      <a:gd name="connsiteY1" fmla="*/ 353 h 109955"/>
                      <a:gd name="connsiteX2" fmla="*/ 0 w 384021"/>
                      <a:gd name="connsiteY2" fmla="*/ 39036 h 109955"/>
                      <a:gd name="connsiteX3" fmla="*/ 0 w 384021"/>
                      <a:gd name="connsiteY3" fmla="*/ 71272 h 109955"/>
                      <a:gd name="connsiteX4" fmla="*/ 38683 w 384021"/>
                      <a:gd name="connsiteY4" fmla="*/ 109955 h 109955"/>
                      <a:gd name="connsiteX5" fmla="*/ 344925 w 384021"/>
                      <a:gd name="connsiteY5" fmla="*/ 109955 h 109955"/>
                      <a:gd name="connsiteX6" fmla="*/ 383608 w 384021"/>
                      <a:gd name="connsiteY6" fmla="*/ 71272 h 109955"/>
                      <a:gd name="connsiteX7" fmla="*/ 351372 w 384021"/>
                      <a:gd name="connsiteY7" fmla="*/ 32589 h 109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4021" h="109955">
                        <a:moveTo>
                          <a:pt x="351372" y="32589"/>
                        </a:moveTo>
                        <a:lnTo>
                          <a:pt x="45130" y="353"/>
                        </a:lnTo>
                        <a:cubicBezTo>
                          <a:pt x="22565" y="-2871"/>
                          <a:pt x="0" y="16471"/>
                          <a:pt x="0" y="39036"/>
                        </a:cubicBezTo>
                        <a:lnTo>
                          <a:pt x="0" y="71272"/>
                        </a:lnTo>
                        <a:cubicBezTo>
                          <a:pt x="0" y="93837"/>
                          <a:pt x="19342" y="109955"/>
                          <a:pt x="38683" y="109955"/>
                        </a:cubicBezTo>
                        <a:lnTo>
                          <a:pt x="344925" y="109955"/>
                        </a:lnTo>
                        <a:cubicBezTo>
                          <a:pt x="367490" y="109955"/>
                          <a:pt x="383608" y="90614"/>
                          <a:pt x="383608" y="71272"/>
                        </a:cubicBezTo>
                        <a:cubicBezTo>
                          <a:pt x="386832" y="51930"/>
                          <a:pt x="370714" y="35812"/>
                          <a:pt x="351372" y="32589"/>
                        </a:cubicBezTo>
                        <a:close/>
                      </a:path>
                    </a:pathLst>
                  </a:custGeom>
                  <a:solidFill>
                    <a:srgbClr val="453248"/>
                  </a:solidFill>
                  <a:ln w="3220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ldhabi" panose="01000000000000000000" pitchFamily="2" charset="-78"/>
                      <a:ea typeface="华文中宋" panose="02010600040101010101" pitchFamily="2" charset="-122"/>
                      <a:sym typeface="Aldhabi" panose="01000000000000000000" pitchFamily="2" charset="-78"/>
                    </a:endParaRPr>
                  </a:p>
                </p:txBody>
              </p:sp>
            </p:grpSp>
          </p:grpSp>
          <p:sp>
            <p:nvSpPr>
              <p:cNvPr id="137" name="任意多边形 39">
                <a:extLst>
                  <a:ext uri="{FF2B5EF4-FFF2-40B4-BE49-F238E27FC236}">
                    <a16:creationId xmlns:a16="http://schemas.microsoft.com/office/drawing/2014/main" id="{F1F2E9FE-F0D3-4C88-9F9D-DBC8CF89F32A}"/>
                  </a:ext>
                </a:extLst>
              </p:cNvPr>
              <p:cNvSpPr/>
              <p:nvPr/>
            </p:nvSpPr>
            <p:spPr>
              <a:xfrm>
                <a:off x="5700356" y="5028545"/>
                <a:ext cx="438680" cy="1185812"/>
              </a:xfrm>
              <a:custGeom>
                <a:avLst/>
                <a:gdLst>
                  <a:gd name="connsiteX0" fmla="*/ 0 w 438680"/>
                  <a:gd name="connsiteY0" fmla="*/ 68074 h 1185812"/>
                  <a:gd name="connsiteX1" fmla="*/ 16118 w 438680"/>
                  <a:gd name="connsiteY1" fmla="*/ 1122191 h 1185812"/>
                  <a:gd name="connsiteX2" fmla="*/ 74143 w 438680"/>
                  <a:gd name="connsiteY2" fmla="*/ 1176992 h 1185812"/>
                  <a:gd name="connsiteX3" fmla="*/ 357819 w 438680"/>
                  <a:gd name="connsiteY3" fmla="*/ 1176992 h 1185812"/>
                  <a:gd name="connsiteX4" fmla="*/ 409397 w 438680"/>
                  <a:gd name="connsiteY4" fmla="*/ 1135085 h 1185812"/>
                  <a:gd name="connsiteX5" fmla="*/ 438409 w 438680"/>
                  <a:gd name="connsiteY5" fmla="*/ 32615 h 1185812"/>
                  <a:gd name="connsiteX6" fmla="*/ 0 w 438680"/>
                  <a:gd name="connsiteY6" fmla="*/ 68074 h 118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8680" h="1185812">
                    <a:moveTo>
                      <a:pt x="0" y="68074"/>
                    </a:moveTo>
                    <a:cubicBezTo>
                      <a:pt x="0" y="68074"/>
                      <a:pt x="3224" y="1015812"/>
                      <a:pt x="16118" y="1122191"/>
                    </a:cubicBezTo>
                    <a:cubicBezTo>
                      <a:pt x="19342" y="1151203"/>
                      <a:pt x="41907" y="1173768"/>
                      <a:pt x="74143" y="1176992"/>
                    </a:cubicBezTo>
                    <a:cubicBezTo>
                      <a:pt x="135391" y="1183439"/>
                      <a:pt x="248217" y="1193110"/>
                      <a:pt x="357819" y="1176992"/>
                    </a:cubicBezTo>
                    <a:cubicBezTo>
                      <a:pt x="380385" y="1173768"/>
                      <a:pt x="402950" y="1157650"/>
                      <a:pt x="409397" y="1135085"/>
                    </a:cubicBezTo>
                    <a:cubicBezTo>
                      <a:pt x="438409" y="1057719"/>
                      <a:pt x="428739" y="103534"/>
                      <a:pt x="438409" y="32615"/>
                    </a:cubicBezTo>
                    <a:cubicBezTo>
                      <a:pt x="451304" y="-57646"/>
                      <a:pt x="0" y="68074"/>
                      <a:pt x="0" y="68074"/>
                    </a:cubicBezTo>
                    <a:close/>
                  </a:path>
                </a:pathLst>
              </a:custGeom>
              <a:solidFill>
                <a:srgbClr val="453248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8" name="任意多边形 40">
                <a:extLst>
                  <a:ext uri="{FF2B5EF4-FFF2-40B4-BE49-F238E27FC236}">
                    <a16:creationId xmlns:a16="http://schemas.microsoft.com/office/drawing/2014/main" id="{363009C0-15EA-45CC-8514-80C6D4378E49}"/>
                  </a:ext>
                </a:extLst>
              </p:cNvPr>
              <p:cNvSpPr/>
              <p:nvPr/>
            </p:nvSpPr>
            <p:spPr>
              <a:xfrm>
                <a:off x="5300462" y="4738800"/>
                <a:ext cx="1231751" cy="1028725"/>
              </a:xfrm>
              <a:custGeom>
                <a:avLst/>
                <a:gdLst>
                  <a:gd name="connsiteX0" fmla="*/ 612652 w 1231751"/>
                  <a:gd name="connsiteY0" fmla="*/ 0 h 1028725"/>
                  <a:gd name="connsiteX1" fmla="*/ 168 w 1231751"/>
                  <a:gd name="connsiteY1" fmla="*/ 267559 h 1028725"/>
                  <a:gd name="connsiteX2" fmla="*/ 225820 w 1231751"/>
                  <a:gd name="connsiteY2" fmla="*/ 1028328 h 1028725"/>
                  <a:gd name="connsiteX3" fmla="*/ 399895 w 1231751"/>
                  <a:gd name="connsiteY3" fmla="*/ 960632 h 1028725"/>
                  <a:gd name="connsiteX4" fmla="*/ 399895 w 1231751"/>
                  <a:gd name="connsiteY4" fmla="*/ 577024 h 1028725"/>
                  <a:gd name="connsiteX5" fmla="*/ 615876 w 1231751"/>
                  <a:gd name="connsiteY5" fmla="*/ 441633 h 1028725"/>
                  <a:gd name="connsiteX6" fmla="*/ 831857 w 1231751"/>
                  <a:gd name="connsiteY6" fmla="*/ 577024 h 1028725"/>
                  <a:gd name="connsiteX7" fmla="*/ 831857 w 1231751"/>
                  <a:gd name="connsiteY7" fmla="*/ 960632 h 1028725"/>
                  <a:gd name="connsiteX8" fmla="*/ 1005931 w 1231751"/>
                  <a:gd name="connsiteY8" fmla="*/ 1028328 h 1028725"/>
                  <a:gd name="connsiteX9" fmla="*/ 1231583 w 1231751"/>
                  <a:gd name="connsiteY9" fmla="*/ 267559 h 1028725"/>
                  <a:gd name="connsiteX10" fmla="*/ 612652 w 1231751"/>
                  <a:gd name="connsiteY10" fmla="*/ 0 h 102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1751" h="1028725">
                    <a:moveTo>
                      <a:pt x="612652" y="0"/>
                    </a:moveTo>
                    <a:cubicBezTo>
                      <a:pt x="612652" y="0"/>
                      <a:pt x="6616" y="219205"/>
                      <a:pt x="168" y="267559"/>
                    </a:cubicBezTo>
                    <a:cubicBezTo>
                      <a:pt x="-6279" y="315913"/>
                      <a:pt x="174243" y="1025104"/>
                      <a:pt x="225820" y="1028328"/>
                    </a:cubicBezTo>
                    <a:cubicBezTo>
                      <a:pt x="277398" y="1034775"/>
                      <a:pt x="399895" y="960632"/>
                      <a:pt x="399895" y="960632"/>
                    </a:cubicBezTo>
                    <a:lnTo>
                      <a:pt x="399895" y="577024"/>
                    </a:lnTo>
                    <a:cubicBezTo>
                      <a:pt x="399895" y="577024"/>
                      <a:pt x="403118" y="441633"/>
                      <a:pt x="615876" y="441633"/>
                    </a:cubicBezTo>
                    <a:cubicBezTo>
                      <a:pt x="828633" y="441633"/>
                      <a:pt x="831857" y="577024"/>
                      <a:pt x="831857" y="577024"/>
                    </a:cubicBezTo>
                    <a:lnTo>
                      <a:pt x="831857" y="960632"/>
                    </a:lnTo>
                    <a:cubicBezTo>
                      <a:pt x="831857" y="960632"/>
                      <a:pt x="951130" y="1034775"/>
                      <a:pt x="1005931" y="1028328"/>
                    </a:cubicBezTo>
                    <a:cubicBezTo>
                      <a:pt x="1057509" y="1021881"/>
                      <a:pt x="1238030" y="312689"/>
                      <a:pt x="1231583" y="267559"/>
                    </a:cubicBezTo>
                    <a:cubicBezTo>
                      <a:pt x="1221912" y="219205"/>
                      <a:pt x="612652" y="0"/>
                      <a:pt x="612652" y="0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39" name="任意多边形 41">
                <a:extLst>
                  <a:ext uri="{FF2B5EF4-FFF2-40B4-BE49-F238E27FC236}">
                    <a16:creationId xmlns:a16="http://schemas.microsoft.com/office/drawing/2014/main" id="{825E8499-8AF3-4619-953D-5405462B60CE}"/>
                  </a:ext>
                </a:extLst>
              </p:cNvPr>
              <p:cNvSpPr/>
              <p:nvPr/>
            </p:nvSpPr>
            <p:spPr>
              <a:xfrm>
                <a:off x="5697098" y="3646000"/>
                <a:ext cx="428913" cy="1276544"/>
              </a:xfrm>
              <a:custGeom>
                <a:avLst/>
                <a:gdLst>
                  <a:gd name="connsiteX0" fmla="*/ 216016 w 428913"/>
                  <a:gd name="connsiteY0" fmla="*/ 32236 h 1276544"/>
                  <a:gd name="connsiteX1" fmla="*/ 216016 w 428913"/>
                  <a:gd name="connsiteY1" fmla="*/ 0 h 1276544"/>
                  <a:gd name="connsiteX2" fmla="*/ 35 w 428913"/>
                  <a:gd name="connsiteY2" fmla="*/ 493211 h 1276544"/>
                  <a:gd name="connsiteX3" fmla="*/ 106414 w 428913"/>
                  <a:gd name="connsiteY3" fmla="*/ 1244309 h 1276544"/>
                  <a:gd name="connsiteX4" fmla="*/ 216016 w 428913"/>
                  <a:gd name="connsiteY4" fmla="*/ 1244309 h 1276544"/>
                  <a:gd name="connsiteX5" fmla="*/ 216016 w 428913"/>
                  <a:gd name="connsiteY5" fmla="*/ 1276545 h 1276544"/>
                  <a:gd name="connsiteX6" fmla="*/ 322395 w 428913"/>
                  <a:gd name="connsiteY6" fmla="*/ 1276545 h 1276544"/>
                  <a:gd name="connsiteX7" fmla="*/ 428774 w 428913"/>
                  <a:gd name="connsiteY7" fmla="*/ 525447 h 1276544"/>
                  <a:gd name="connsiteX8" fmla="*/ 216016 w 428913"/>
                  <a:gd name="connsiteY8" fmla="*/ 32236 h 127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913" h="1276544">
                    <a:moveTo>
                      <a:pt x="216016" y="32236"/>
                    </a:moveTo>
                    <a:lnTo>
                      <a:pt x="216016" y="0"/>
                    </a:lnTo>
                    <a:cubicBezTo>
                      <a:pt x="216016" y="0"/>
                      <a:pt x="-3188" y="303018"/>
                      <a:pt x="35" y="493211"/>
                    </a:cubicBezTo>
                    <a:cubicBezTo>
                      <a:pt x="3259" y="683403"/>
                      <a:pt x="106414" y="1244309"/>
                      <a:pt x="106414" y="1244309"/>
                    </a:cubicBezTo>
                    <a:lnTo>
                      <a:pt x="216016" y="1244309"/>
                    </a:lnTo>
                    <a:lnTo>
                      <a:pt x="216016" y="1276545"/>
                    </a:lnTo>
                    <a:lnTo>
                      <a:pt x="322395" y="1276545"/>
                    </a:lnTo>
                    <a:cubicBezTo>
                      <a:pt x="322395" y="1276545"/>
                      <a:pt x="425550" y="715639"/>
                      <a:pt x="428774" y="525447"/>
                    </a:cubicBezTo>
                    <a:cubicBezTo>
                      <a:pt x="435221" y="335254"/>
                      <a:pt x="216016" y="32236"/>
                      <a:pt x="216016" y="32236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0" name="任意多边形 42">
                <a:extLst>
                  <a:ext uri="{FF2B5EF4-FFF2-40B4-BE49-F238E27FC236}">
                    <a16:creationId xmlns:a16="http://schemas.microsoft.com/office/drawing/2014/main" id="{65AA02A1-72DD-4E08-87EE-D95E5DF6CF6C}"/>
                  </a:ext>
                </a:extLst>
              </p:cNvPr>
              <p:cNvSpPr/>
              <p:nvPr/>
            </p:nvSpPr>
            <p:spPr>
              <a:xfrm>
                <a:off x="5172177" y="2929556"/>
                <a:ext cx="1492413" cy="1206431"/>
              </a:xfrm>
              <a:custGeom>
                <a:avLst/>
                <a:gdLst>
                  <a:gd name="connsiteX0" fmla="*/ 1085862 w 1492413"/>
                  <a:gd name="connsiteY0" fmla="*/ 74949 h 1206431"/>
                  <a:gd name="connsiteX1" fmla="*/ 408906 w 1492413"/>
                  <a:gd name="connsiteY1" fmla="*/ 74949 h 1206431"/>
                  <a:gd name="connsiteX2" fmla="*/ 12404 w 1492413"/>
                  <a:gd name="connsiteY2" fmla="*/ 803482 h 1206431"/>
                  <a:gd name="connsiteX3" fmla="*/ 573310 w 1492413"/>
                  <a:gd name="connsiteY3" fmla="*/ 1206432 h 1206431"/>
                  <a:gd name="connsiteX4" fmla="*/ 918235 w 1492413"/>
                  <a:gd name="connsiteY4" fmla="*/ 1206432 h 1206431"/>
                  <a:gd name="connsiteX5" fmla="*/ 1479141 w 1492413"/>
                  <a:gd name="connsiteY5" fmla="*/ 803482 h 1206431"/>
                  <a:gd name="connsiteX6" fmla="*/ 1085862 w 1492413"/>
                  <a:gd name="connsiteY6" fmla="*/ 74949 h 120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2413" h="1206431">
                    <a:moveTo>
                      <a:pt x="1085862" y="74949"/>
                    </a:moveTo>
                    <a:cubicBezTo>
                      <a:pt x="998825" y="-24983"/>
                      <a:pt x="499167" y="-24983"/>
                      <a:pt x="408906" y="74949"/>
                    </a:cubicBezTo>
                    <a:cubicBezTo>
                      <a:pt x="321869" y="174880"/>
                      <a:pt x="-74634" y="680985"/>
                      <a:pt x="12404" y="803482"/>
                    </a:cubicBezTo>
                    <a:cubicBezTo>
                      <a:pt x="99441" y="925979"/>
                      <a:pt x="573310" y="1206432"/>
                      <a:pt x="573310" y="1206432"/>
                    </a:cubicBezTo>
                    <a:lnTo>
                      <a:pt x="918235" y="1206432"/>
                    </a:lnTo>
                    <a:cubicBezTo>
                      <a:pt x="918235" y="1206432"/>
                      <a:pt x="1392104" y="922755"/>
                      <a:pt x="1479141" y="803482"/>
                    </a:cubicBezTo>
                    <a:cubicBezTo>
                      <a:pt x="1569402" y="680985"/>
                      <a:pt x="1172899" y="174880"/>
                      <a:pt x="1085862" y="74949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1" name="任意多边形 43">
                <a:extLst>
                  <a:ext uri="{FF2B5EF4-FFF2-40B4-BE49-F238E27FC236}">
                    <a16:creationId xmlns:a16="http://schemas.microsoft.com/office/drawing/2014/main" id="{29B8C002-7241-4C98-90F2-B10C5D2AA03D}"/>
                  </a:ext>
                </a:extLst>
              </p:cNvPr>
              <p:cNvSpPr/>
              <p:nvPr/>
            </p:nvSpPr>
            <p:spPr>
              <a:xfrm>
                <a:off x="5364256" y="4809307"/>
                <a:ext cx="1097787" cy="496847"/>
              </a:xfrm>
              <a:custGeom>
                <a:avLst/>
                <a:gdLst>
                  <a:gd name="connsiteX0" fmla="*/ 846 w 1097787"/>
                  <a:gd name="connsiteY0" fmla="*/ 296984 h 496847"/>
                  <a:gd name="connsiteX1" fmla="*/ 152355 w 1097787"/>
                  <a:gd name="connsiteY1" fmla="*/ 380797 h 496847"/>
                  <a:gd name="connsiteX2" fmla="*/ 548858 w 1097787"/>
                  <a:gd name="connsiteY2" fmla="*/ 496847 h 496847"/>
                  <a:gd name="connsiteX3" fmla="*/ 945360 w 1097787"/>
                  <a:gd name="connsiteY3" fmla="*/ 380797 h 496847"/>
                  <a:gd name="connsiteX4" fmla="*/ 1096870 w 1097787"/>
                  <a:gd name="connsiteY4" fmla="*/ 296984 h 496847"/>
                  <a:gd name="connsiteX5" fmla="*/ 574647 w 1097787"/>
                  <a:gd name="connsiteY5" fmla="*/ 413 h 496847"/>
                  <a:gd name="connsiteX6" fmla="*/ 846 w 1097787"/>
                  <a:gd name="connsiteY6" fmla="*/ 296984 h 49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7787" h="496847">
                    <a:moveTo>
                      <a:pt x="846" y="296984"/>
                    </a:moveTo>
                    <a:cubicBezTo>
                      <a:pt x="39529" y="322773"/>
                      <a:pt x="87883" y="348562"/>
                      <a:pt x="152355" y="380797"/>
                    </a:cubicBezTo>
                    <a:cubicBezTo>
                      <a:pt x="303864" y="454940"/>
                      <a:pt x="448926" y="496847"/>
                      <a:pt x="548858" y="496847"/>
                    </a:cubicBezTo>
                    <a:cubicBezTo>
                      <a:pt x="648789" y="496847"/>
                      <a:pt x="793851" y="454940"/>
                      <a:pt x="945360" y="380797"/>
                    </a:cubicBezTo>
                    <a:cubicBezTo>
                      <a:pt x="1009832" y="351785"/>
                      <a:pt x="1058186" y="322773"/>
                      <a:pt x="1096870" y="296984"/>
                    </a:cubicBezTo>
                    <a:cubicBezTo>
                      <a:pt x="1116211" y="284090"/>
                      <a:pt x="826087" y="10084"/>
                      <a:pt x="574647" y="413"/>
                    </a:cubicBezTo>
                    <a:cubicBezTo>
                      <a:pt x="297417" y="-12481"/>
                      <a:pt x="-18496" y="280866"/>
                      <a:pt x="846" y="296984"/>
                    </a:cubicBezTo>
                    <a:close/>
                  </a:path>
                </a:pathLst>
              </a:custGeom>
              <a:solidFill>
                <a:srgbClr val="45AA5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2" name="任意多边形 44">
                <a:extLst>
                  <a:ext uri="{FF2B5EF4-FFF2-40B4-BE49-F238E27FC236}">
                    <a16:creationId xmlns:a16="http://schemas.microsoft.com/office/drawing/2014/main" id="{69297889-58EC-4FFD-A8DA-7C2A61BC4A6D}"/>
                  </a:ext>
                </a:extLst>
              </p:cNvPr>
              <p:cNvSpPr/>
              <p:nvPr/>
            </p:nvSpPr>
            <p:spPr>
              <a:xfrm>
                <a:off x="5580481" y="2968876"/>
                <a:ext cx="678210" cy="306410"/>
              </a:xfrm>
              <a:custGeom>
                <a:avLst/>
                <a:gdLst>
                  <a:gd name="connsiteX0" fmla="*/ 602 w 678210"/>
                  <a:gd name="connsiteY0" fmla="*/ 183914 h 306410"/>
                  <a:gd name="connsiteX1" fmla="*/ 94087 w 678210"/>
                  <a:gd name="connsiteY1" fmla="*/ 235491 h 306410"/>
                  <a:gd name="connsiteX2" fmla="*/ 339080 w 678210"/>
                  <a:gd name="connsiteY2" fmla="*/ 306410 h 306410"/>
                  <a:gd name="connsiteX3" fmla="*/ 584073 w 678210"/>
                  <a:gd name="connsiteY3" fmla="*/ 235491 h 306410"/>
                  <a:gd name="connsiteX4" fmla="*/ 677558 w 678210"/>
                  <a:gd name="connsiteY4" fmla="*/ 183914 h 306410"/>
                  <a:gd name="connsiteX5" fmla="*/ 355198 w 678210"/>
                  <a:gd name="connsiteY5" fmla="*/ 169 h 306410"/>
                  <a:gd name="connsiteX6" fmla="*/ 602 w 678210"/>
                  <a:gd name="connsiteY6" fmla="*/ 183914 h 306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8210" h="306410">
                    <a:moveTo>
                      <a:pt x="602" y="183914"/>
                    </a:moveTo>
                    <a:cubicBezTo>
                      <a:pt x="23167" y="200032"/>
                      <a:pt x="55403" y="216150"/>
                      <a:pt x="94087" y="235491"/>
                    </a:cubicBezTo>
                    <a:cubicBezTo>
                      <a:pt x="187571" y="280622"/>
                      <a:pt x="277832" y="306410"/>
                      <a:pt x="339080" y="306410"/>
                    </a:cubicBezTo>
                    <a:cubicBezTo>
                      <a:pt x="400328" y="306410"/>
                      <a:pt x="490589" y="280622"/>
                      <a:pt x="584073" y="235491"/>
                    </a:cubicBezTo>
                    <a:cubicBezTo>
                      <a:pt x="622757" y="216150"/>
                      <a:pt x="654993" y="200032"/>
                      <a:pt x="677558" y="183914"/>
                    </a:cubicBezTo>
                    <a:cubicBezTo>
                      <a:pt x="690452" y="174243"/>
                      <a:pt x="509931" y="6616"/>
                      <a:pt x="355198" y="169"/>
                    </a:cubicBezTo>
                    <a:cubicBezTo>
                      <a:pt x="184347" y="-6278"/>
                      <a:pt x="-12292" y="174243"/>
                      <a:pt x="602" y="183914"/>
                    </a:cubicBezTo>
                    <a:close/>
                  </a:path>
                </a:pathLst>
              </a:custGeom>
              <a:solidFill>
                <a:srgbClr val="45AA5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3" name="任意多边形 45">
                <a:extLst>
                  <a:ext uri="{FF2B5EF4-FFF2-40B4-BE49-F238E27FC236}">
                    <a16:creationId xmlns:a16="http://schemas.microsoft.com/office/drawing/2014/main" id="{E112D758-8074-40CA-9B17-FEF077F4D619}"/>
                  </a:ext>
                </a:extLst>
              </p:cNvPr>
              <p:cNvSpPr/>
              <p:nvPr/>
            </p:nvSpPr>
            <p:spPr>
              <a:xfrm>
                <a:off x="5408672" y="5105869"/>
                <a:ext cx="1007904" cy="177719"/>
              </a:xfrm>
              <a:custGeom>
                <a:avLst/>
                <a:gdLst>
                  <a:gd name="connsiteX0" fmla="*/ 504442 w 1007904"/>
                  <a:gd name="connsiteY0" fmla="*/ 177719 h 177719"/>
                  <a:gd name="connsiteX1" fmla="*/ 62809 w 1007904"/>
                  <a:gd name="connsiteY1" fmla="*/ 48775 h 177719"/>
                  <a:gd name="connsiteX2" fmla="*/ 4784 w 1007904"/>
                  <a:gd name="connsiteY2" fmla="*/ 19763 h 177719"/>
                  <a:gd name="connsiteX3" fmla="*/ 11231 w 1007904"/>
                  <a:gd name="connsiteY3" fmla="*/ 421 h 177719"/>
                  <a:gd name="connsiteX4" fmla="*/ 523783 w 1007904"/>
                  <a:gd name="connsiteY4" fmla="*/ 81011 h 177719"/>
                  <a:gd name="connsiteX5" fmla="*/ 994429 w 1007904"/>
                  <a:gd name="connsiteY5" fmla="*/ 421 h 177719"/>
                  <a:gd name="connsiteX6" fmla="*/ 1000876 w 1007904"/>
                  <a:gd name="connsiteY6" fmla="*/ 19763 h 177719"/>
                  <a:gd name="connsiteX7" fmla="*/ 946075 w 1007904"/>
                  <a:gd name="connsiteY7" fmla="*/ 48775 h 177719"/>
                  <a:gd name="connsiteX8" fmla="*/ 504442 w 1007904"/>
                  <a:gd name="connsiteY8" fmla="*/ 177719 h 17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7904" h="177719">
                    <a:moveTo>
                      <a:pt x="504442" y="177719"/>
                    </a:moveTo>
                    <a:cubicBezTo>
                      <a:pt x="394839" y="177719"/>
                      <a:pt x="233659" y="129365"/>
                      <a:pt x="62809" y="48775"/>
                    </a:cubicBezTo>
                    <a:cubicBezTo>
                      <a:pt x="43467" y="39105"/>
                      <a:pt x="24125" y="29434"/>
                      <a:pt x="4784" y="19763"/>
                    </a:cubicBezTo>
                    <a:cubicBezTo>
                      <a:pt x="-4887" y="13316"/>
                      <a:pt x="1560" y="-2802"/>
                      <a:pt x="11231" y="421"/>
                    </a:cubicBezTo>
                    <a:cubicBezTo>
                      <a:pt x="136951" y="42328"/>
                      <a:pt x="314249" y="84235"/>
                      <a:pt x="523783" y="81011"/>
                    </a:cubicBezTo>
                    <a:cubicBezTo>
                      <a:pt x="713976" y="77788"/>
                      <a:pt x="875155" y="42328"/>
                      <a:pt x="994429" y="421"/>
                    </a:cubicBezTo>
                    <a:cubicBezTo>
                      <a:pt x="1007323" y="-2802"/>
                      <a:pt x="1013770" y="13316"/>
                      <a:pt x="1000876" y="19763"/>
                    </a:cubicBezTo>
                    <a:cubicBezTo>
                      <a:pt x="984758" y="29434"/>
                      <a:pt x="965416" y="39105"/>
                      <a:pt x="946075" y="48775"/>
                    </a:cubicBezTo>
                    <a:cubicBezTo>
                      <a:pt x="778448" y="129365"/>
                      <a:pt x="617268" y="177719"/>
                      <a:pt x="504442" y="177719"/>
                    </a:cubicBezTo>
                    <a:close/>
                  </a:path>
                </a:pathLst>
              </a:custGeom>
              <a:solidFill>
                <a:srgbClr val="A7E34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AEB8A558-7B32-40E9-AFFA-431811BFA294}"/>
                  </a:ext>
                </a:extLst>
              </p:cNvPr>
              <p:cNvGrpSpPr/>
              <p:nvPr/>
            </p:nvGrpSpPr>
            <p:grpSpPr>
              <a:xfrm>
                <a:off x="5366474" y="3255945"/>
                <a:ext cx="1103481" cy="681081"/>
                <a:chOff x="5366474" y="3255945"/>
                <a:chExt cx="1103481" cy="681081"/>
              </a:xfrm>
            </p:grpSpPr>
            <p:sp>
              <p:nvSpPr>
                <p:cNvPr id="153" name="任意多边形 47">
                  <a:extLst>
                    <a:ext uri="{FF2B5EF4-FFF2-40B4-BE49-F238E27FC236}">
                      <a16:creationId xmlns:a16="http://schemas.microsoft.com/office/drawing/2014/main" id="{B3B305D6-B1AD-4148-A1D0-BAA16EDD2D0D}"/>
                    </a:ext>
                  </a:extLst>
                </p:cNvPr>
                <p:cNvSpPr/>
                <p:nvPr/>
              </p:nvSpPr>
              <p:spPr>
                <a:xfrm>
                  <a:off x="5366474" y="3255945"/>
                  <a:ext cx="1103481" cy="681081"/>
                </a:xfrm>
                <a:custGeom>
                  <a:avLst/>
                  <a:gdLst>
                    <a:gd name="connsiteX0" fmla="*/ 559535 w 1103481"/>
                    <a:gd name="connsiteY0" fmla="*/ 0 h 681081"/>
                    <a:gd name="connsiteX1" fmla="*/ 553087 w 1103481"/>
                    <a:gd name="connsiteY1" fmla="*/ 0 h 681081"/>
                    <a:gd name="connsiteX2" fmla="*/ 546640 w 1103481"/>
                    <a:gd name="connsiteY2" fmla="*/ 0 h 681081"/>
                    <a:gd name="connsiteX3" fmla="*/ 1852 w 1103481"/>
                    <a:gd name="connsiteY3" fmla="*/ 386832 h 681081"/>
                    <a:gd name="connsiteX4" fmla="*/ 388684 w 1103481"/>
                    <a:gd name="connsiteY4" fmla="*/ 651167 h 681081"/>
                    <a:gd name="connsiteX5" fmla="*/ 781963 w 1103481"/>
                    <a:gd name="connsiteY5" fmla="*/ 625378 h 681081"/>
                    <a:gd name="connsiteX6" fmla="*/ 1101099 w 1103481"/>
                    <a:gd name="connsiteY6" fmla="*/ 386832 h 681081"/>
                    <a:gd name="connsiteX7" fmla="*/ 559535 w 1103481"/>
                    <a:gd name="connsiteY7" fmla="*/ 0 h 68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03481" h="681081">
                      <a:moveTo>
                        <a:pt x="559535" y="0"/>
                      </a:moveTo>
                      <a:cubicBezTo>
                        <a:pt x="556311" y="0"/>
                        <a:pt x="556311" y="0"/>
                        <a:pt x="553087" y="0"/>
                      </a:cubicBezTo>
                      <a:cubicBezTo>
                        <a:pt x="549864" y="0"/>
                        <a:pt x="549864" y="0"/>
                        <a:pt x="546640" y="0"/>
                      </a:cubicBezTo>
                      <a:cubicBezTo>
                        <a:pt x="163032" y="6447"/>
                        <a:pt x="-20713" y="309465"/>
                        <a:pt x="1852" y="386832"/>
                      </a:cubicBezTo>
                      <a:cubicBezTo>
                        <a:pt x="37312" y="509329"/>
                        <a:pt x="282305" y="609260"/>
                        <a:pt x="388684" y="651167"/>
                      </a:cubicBezTo>
                      <a:cubicBezTo>
                        <a:pt x="520851" y="702745"/>
                        <a:pt x="656243" y="683403"/>
                        <a:pt x="781963" y="625378"/>
                      </a:cubicBezTo>
                      <a:cubicBezTo>
                        <a:pt x="878671" y="580248"/>
                        <a:pt x="1068863" y="499658"/>
                        <a:pt x="1101099" y="386832"/>
                      </a:cubicBezTo>
                      <a:cubicBezTo>
                        <a:pt x="1126888" y="312689"/>
                        <a:pt x="943143" y="6447"/>
                        <a:pt x="559535" y="0"/>
                      </a:cubicBezTo>
                      <a:close/>
                    </a:path>
                  </a:pathLst>
                </a:custGeom>
                <a:solidFill>
                  <a:srgbClr val="F0F1F3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54" name="任意多边形 48">
                  <a:extLst>
                    <a:ext uri="{FF2B5EF4-FFF2-40B4-BE49-F238E27FC236}">
                      <a16:creationId xmlns:a16="http://schemas.microsoft.com/office/drawing/2014/main" id="{2A415618-448D-4E9E-9BFD-3A117883B84D}"/>
                    </a:ext>
                  </a:extLst>
                </p:cNvPr>
                <p:cNvSpPr/>
                <p:nvPr/>
              </p:nvSpPr>
              <p:spPr>
                <a:xfrm>
                  <a:off x="5413456" y="3610541"/>
                  <a:ext cx="1012209" cy="277229"/>
                </a:xfrm>
                <a:custGeom>
                  <a:avLst/>
                  <a:gdLst>
                    <a:gd name="connsiteX0" fmla="*/ 3224 w 1012209"/>
                    <a:gd name="connsiteY0" fmla="*/ 0 h 277229"/>
                    <a:gd name="connsiteX1" fmla="*/ 0 w 1012209"/>
                    <a:gd name="connsiteY1" fmla="*/ 19342 h 277229"/>
                    <a:gd name="connsiteX2" fmla="*/ 357819 w 1012209"/>
                    <a:gd name="connsiteY2" fmla="*/ 251441 h 277229"/>
                    <a:gd name="connsiteX3" fmla="*/ 499658 w 1012209"/>
                    <a:gd name="connsiteY3" fmla="*/ 277229 h 277229"/>
                    <a:gd name="connsiteX4" fmla="*/ 499658 w 1012209"/>
                    <a:gd name="connsiteY4" fmla="*/ 277229 h 277229"/>
                    <a:gd name="connsiteX5" fmla="*/ 715639 w 1012209"/>
                    <a:gd name="connsiteY5" fmla="*/ 225652 h 277229"/>
                    <a:gd name="connsiteX6" fmla="*/ 738204 w 1012209"/>
                    <a:gd name="connsiteY6" fmla="*/ 215981 h 277229"/>
                    <a:gd name="connsiteX7" fmla="*/ 1012210 w 1012209"/>
                    <a:gd name="connsiteY7" fmla="*/ 19342 h 277229"/>
                    <a:gd name="connsiteX8" fmla="*/ 1008986 w 1012209"/>
                    <a:gd name="connsiteY8" fmla="*/ 0 h 277229"/>
                    <a:gd name="connsiteX9" fmla="*/ 3224 w 1012209"/>
                    <a:gd name="connsiteY9" fmla="*/ 0 h 277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2209" h="277229">
                      <a:moveTo>
                        <a:pt x="3224" y="0"/>
                      </a:moveTo>
                      <a:cubicBezTo>
                        <a:pt x="0" y="9671"/>
                        <a:pt x="0" y="16118"/>
                        <a:pt x="0" y="19342"/>
                      </a:cubicBezTo>
                      <a:cubicBezTo>
                        <a:pt x="9671" y="51578"/>
                        <a:pt x="64472" y="138615"/>
                        <a:pt x="357819" y="251441"/>
                      </a:cubicBezTo>
                      <a:cubicBezTo>
                        <a:pt x="402950" y="267559"/>
                        <a:pt x="451304" y="277229"/>
                        <a:pt x="499658" y="277229"/>
                      </a:cubicBezTo>
                      <a:cubicBezTo>
                        <a:pt x="499658" y="277229"/>
                        <a:pt x="499658" y="277229"/>
                        <a:pt x="499658" y="277229"/>
                      </a:cubicBezTo>
                      <a:cubicBezTo>
                        <a:pt x="567353" y="277229"/>
                        <a:pt x="638272" y="261111"/>
                        <a:pt x="715639" y="225652"/>
                      </a:cubicBezTo>
                      <a:lnTo>
                        <a:pt x="738204" y="215981"/>
                      </a:lnTo>
                      <a:cubicBezTo>
                        <a:pt x="825241" y="177298"/>
                        <a:pt x="986421" y="103155"/>
                        <a:pt x="1012210" y="19342"/>
                      </a:cubicBezTo>
                      <a:cubicBezTo>
                        <a:pt x="1012210" y="16118"/>
                        <a:pt x="1012210" y="9671"/>
                        <a:pt x="1008986" y="0"/>
                      </a:cubicBezTo>
                      <a:lnTo>
                        <a:pt x="3224" y="0"/>
                      </a:lnTo>
                      <a:close/>
                    </a:path>
                  </a:pathLst>
                </a:custGeom>
                <a:solidFill>
                  <a:srgbClr val="F0F1F3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  <p:sp>
              <p:nvSpPr>
                <p:cNvPr id="155" name="任意多边形 49">
                  <a:extLst>
                    <a:ext uri="{FF2B5EF4-FFF2-40B4-BE49-F238E27FC236}">
                      <a16:creationId xmlns:a16="http://schemas.microsoft.com/office/drawing/2014/main" id="{758762A8-4D0A-4580-9152-35323E2AF54A}"/>
                    </a:ext>
                  </a:extLst>
                </p:cNvPr>
                <p:cNvSpPr/>
                <p:nvPr/>
              </p:nvSpPr>
              <p:spPr>
                <a:xfrm>
                  <a:off x="5668121" y="3439690"/>
                  <a:ext cx="502881" cy="315912"/>
                </a:xfrm>
                <a:custGeom>
                  <a:avLst/>
                  <a:gdLst>
                    <a:gd name="connsiteX0" fmla="*/ 502881 w 502881"/>
                    <a:gd name="connsiteY0" fmla="*/ 157956 h 315912"/>
                    <a:gd name="connsiteX1" fmla="*/ 251441 w 502881"/>
                    <a:gd name="connsiteY1" fmla="*/ 315913 h 315912"/>
                    <a:gd name="connsiteX2" fmla="*/ 0 w 502881"/>
                    <a:gd name="connsiteY2" fmla="*/ 157956 h 315912"/>
                    <a:gd name="connsiteX3" fmla="*/ 251441 w 502881"/>
                    <a:gd name="connsiteY3" fmla="*/ 0 h 315912"/>
                    <a:gd name="connsiteX4" fmla="*/ 502881 w 502881"/>
                    <a:gd name="connsiteY4" fmla="*/ 157956 h 31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881" h="315912">
                      <a:moveTo>
                        <a:pt x="502881" y="157956"/>
                      </a:moveTo>
                      <a:cubicBezTo>
                        <a:pt x="502881" y="244994"/>
                        <a:pt x="390055" y="315913"/>
                        <a:pt x="251441" y="315913"/>
                      </a:cubicBezTo>
                      <a:cubicBezTo>
                        <a:pt x="112826" y="315913"/>
                        <a:pt x="0" y="244994"/>
                        <a:pt x="0" y="157956"/>
                      </a:cubicBezTo>
                      <a:cubicBezTo>
                        <a:pt x="0" y="70919"/>
                        <a:pt x="112826" y="0"/>
                        <a:pt x="251441" y="0"/>
                      </a:cubicBezTo>
                      <a:cubicBezTo>
                        <a:pt x="390055" y="0"/>
                        <a:pt x="502881" y="70919"/>
                        <a:pt x="502881" y="157956"/>
                      </a:cubicBezTo>
                      <a:close/>
                    </a:path>
                  </a:pathLst>
                </a:custGeom>
                <a:solidFill>
                  <a:srgbClr val="F1FFFF"/>
                </a:solidFill>
                <a:ln w="322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ldhabi" panose="01000000000000000000" pitchFamily="2" charset="-78"/>
                    <a:ea typeface="华文中宋" panose="02010600040101010101" pitchFamily="2" charset="-122"/>
                    <a:sym typeface="Aldhabi" panose="01000000000000000000" pitchFamily="2" charset="-78"/>
                  </a:endParaRPr>
                </a:p>
              </p:txBody>
            </p:sp>
          </p:grpSp>
          <p:sp>
            <p:nvSpPr>
              <p:cNvPr id="145" name="任意多边形 50">
                <a:extLst>
                  <a:ext uri="{FF2B5EF4-FFF2-40B4-BE49-F238E27FC236}">
                    <a16:creationId xmlns:a16="http://schemas.microsoft.com/office/drawing/2014/main" id="{10861282-0C47-4AFB-AC4D-1F441373EF07}"/>
                  </a:ext>
                </a:extLst>
              </p:cNvPr>
              <p:cNvSpPr/>
              <p:nvPr/>
            </p:nvSpPr>
            <p:spPr>
              <a:xfrm>
                <a:off x="5829327" y="1931046"/>
                <a:ext cx="91331" cy="119875"/>
              </a:xfrm>
              <a:custGeom>
                <a:avLst/>
                <a:gdLst>
                  <a:gd name="connsiteX0" fmla="*/ 38656 w 91331"/>
                  <a:gd name="connsiteY0" fmla="*/ 0 h 119875"/>
                  <a:gd name="connsiteX1" fmla="*/ 3197 w 91331"/>
                  <a:gd name="connsiteY1" fmla="*/ 112826 h 119875"/>
                  <a:gd name="connsiteX2" fmla="*/ 90234 w 91331"/>
                  <a:gd name="connsiteY2" fmla="*/ 109602 h 119875"/>
                  <a:gd name="connsiteX3" fmla="*/ 38656 w 91331"/>
                  <a:gd name="connsiteY3" fmla="*/ 0 h 11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31" h="119875">
                    <a:moveTo>
                      <a:pt x="38656" y="0"/>
                    </a:moveTo>
                    <a:cubicBezTo>
                      <a:pt x="19315" y="0"/>
                      <a:pt x="-9698" y="96708"/>
                      <a:pt x="3197" y="112826"/>
                    </a:cubicBezTo>
                    <a:cubicBezTo>
                      <a:pt x="16091" y="128944"/>
                      <a:pt x="87010" y="112826"/>
                      <a:pt x="90234" y="109602"/>
                    </a:cubicBezTo>
                    <a:cubicBezTo>
                      <a:pt x="96681" y="103155"/>
                      <a:pt x="74116" y="0"/>
                      <a:pt x="38656" y="0"/>
                    </a:cubicBezTo>
                    <a:close/>
                  </a:path>
                </a:pathLst>
              </a:custGeom>
              <a:solidFill>
                <a:srgbClr val="FF4D4D">
                  <a:alpha val="42000"/>
                </a:srgbClr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6" name="任意多边形 51">
                <a:extLst>
                  <a:ext uri="{FF2B5EF4-FFF2-40B4-BE49-F238E27FC236}">
                    <a16:creationId xmlns:a16="http://schemas.microsoft.com/office/drawing/2014/main" id="{50E961D9-ABC7-4BF6-A4A9-2832E1E70B8A}"/>
                  </a:ext>
                </a:extLst>
              </p:cNvPr>
              <p:cNvSpPr/>
              <p:nvPr/>
            </p:nvSpPr>
            <p:spPr>
              <a:xfrm>
                <a:off x="6171002" y="2575766"/>
                <a:ext cx="359934" cy="400093"/>
              </a:xfrm>
              <a:custGeom>
                <a:avLst/>
                <a:gdLst>
                  <a:gd name="connsiteX0" fmla="*/ 0 w 359934"/>
                  <a:gd name="connsiteY0" fmla="*/ 0 h 400093"/>
                  <a:gd name="connsiteX1" fmla="*/ 354596 w 359934"/>
                  <a:gd name="connsiteY1" fmla="*/ 145062 h 400093"/>
                  <a:gd name="connsiteX2" fmla="*/ 270782 w 359934"/>
                  <a:gd name="connsiteY2" fmla="*/ 399726 h 400093"/>
                  <a:gd name="connsiteX3" fmla="*/ 35460 w 359934"/>
                  <a:gd name="connsiteY3" fmla="*/ 325583 h 40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934" h="400093">
                    <a:moveTo>
                      <a:pt x="0" y="0"/>
                    </a:moveTo>
                    <a:cubicBezTo>
                      <a:pt x="177298" y="9671"/>
                      <a:pt x="328807" y="122497"/>
                      <a:pt x="354596" y="145062"/>
                    </a:cubicBezTo>
                    <a:cubicBezTo>
                      <a:pt x="380385" y="167627"/>
                      <a:pt x="306242" y="393279"/>
                      <a:pt x="270782" y="399726"/>
                    </a:cubicBezTo>
                    <a:cubicBezTo>
                      <a:pt x="235323" y="406173"/>
                      <a:pt x="35460" y="325583"/>
                      <a:pt x="35460" y="325583"/>
                    </a:cubicBezTo>
                  </a:path>
                </a:pathLst>
              </a:custGeom>
              <a:solidFill>
                <a:srgbClr val="B9E5FA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7" name="任意多边形 52">
                <a:extLst>
                  <a:ext uri="{FF2B5EF4-FFF2-40B4-BE49-F238E27FC236}">
                    <a16:creationId xmlns:a16="http://schemas.microsoft.com/office/drawing/2014/main" id="{6BF6F9FE-4875-4536-812D-B821773BEF65}"/>
                  </a:ext>
                </a:extLst>
              </p:cNvPr>
              <p:cNvSpPr/>
              <p:nvPr/>
            </p:nvSpPr>
            <p:spPr>
              <a:xfrm>
                <a:off x="6567138" y="2882008"/>
                <a:ext cx="317305" cy="333775"/>
              </a:xfrm>
              <a:custGeom>
                <a:avLst/>
                <a:gdLst>
                  <a:gd name="connsiteX0" fmla="*/ 216348 w 317305"/>
                  <a:gd name="connsiteY0" fmla="*/ 0 h 333775"/>
                  <a:gd name="connsiteX1" fmla="*/ 10037 w 317305"/>
                  <a:gd name="connsiteY1" fmla="*/ 145062 h 333775"/>
                  <a:gd name="connsiteX2" fmla="*/ 19708 w 317305"/>
                  <a:gd name="connsiteY2" fmla="*/ 319136 h 333775"/>
                  <a:gd name="connsiteX3" fmla="*/ 171217 w 317305"/>
                  <a:gd name="connsiteY3" fmla="*/ 306242 h 333775"/>
                  <a:gd name="connsiteX4" fmla="*/ 151876 w 317305"/>
                  <a:gd name="connsiteY4" fmla="*/ 177298 h 333775"/>
                  <a:gd name="connsiteX5" fmla="*/ 316279 w 317305"/>
                  <a:gd name="connsiteY5" fmla="*/ 93484 h 333775"/>
                  <a:gd name="connsiteX6" fmla="*/ 216348 w 317305"/>
                  <a:gd name="connsiteY6" fmla="*/ 0 h 33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305" h="333775">
                    <a:moveTo>
                      <a:pt x="216348" y="0"/>
                    </a:moveTo>
                    <a:cubicBezTo>
                      <a:pt x="216348" y="0"/>
                      <a:pt x="16485" y="112826"/>
                      <a:pt x="10037" y="145062"/>
                    </a:cubicBezTo>
                    <a:cubicBezTo>
                      <a:pt x="6814" y="177298"/>
                      <a:pt x="-15751" y="290124"/>
                      <a:pt x="19708" y="319136"/>
                    </a:cubicBezTo>
                    <a:cubicBezTo>
                      <a:pt x="55168" y="348148"/>
                      <a:pt x="155099" y="328807"/>
                      <a:pt x="171217" y="306242"/>
                    </a:cubicBezTo>
                    <a:cubicBezTo>
                      <a:pt x="190559" y="283677"/>
                      <a:pt x="151876" y="177298"/>
                      <a:pt x="151876" y="177298"/>
                    </a:cubicBezTo>
                    <a:cubicBezTo>
                      <a:pt x="151876" y="177298"/>
                      <a:pt x="303385" y="164403"/>
                      <a:pt x="316279" y="93484"/>
                    </a:cubicBezTo>
                    <a:cubicBezTo>
                      <a:pt x="329174" y="22565"/>
                      <a:pt x="216348" y="0"/>
                      <a:pt x="216348" y="0"/>
                    </a:cubicBezTo>
                    <a:close/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8" name="任意多边形 53">
                <a:extLst>
                  <a:ext uri="{FF2B5EF4-FFF2-40B4-BE49-F238E27FC236}">
                    <a16:creationId xmlns:a16="http://schemas.microsoft.com/office/drawing/2014/main" id="{EACDA247-27CD-4B24-9FF4-2C79B60EA202}"/>
                  </a:ext>
                </a:extLst>
              </p:cNvPr>
              <p:cNvSpPr/>
              <p:nvPr/>
            </p:nvSpPr>
            <p:spPr>
              <a:xfrm>
                <a:off x="4911724" y="2693296"/>
                <a:ext cx="572651" cy="309003"/>
              </a:xfrm>
              <a:custGeom>
                <a:avLst/>
                <a:gdLst>
                  <a:gd name="connsiteX0" fmla="*/ 434037 w 572651"/>
                  <a:gd name="connsiteY0" fmla="*/ 1743 h 309003"/>
                  <a:gd name="connsiteX1" fmla="*/ 5298 w 572651"/>
                  <a:gd name="connsiteY1" fmla="*/ 230619 h 309003"/>
                  <a:gd name="connsiteX2" fmla="*/ 47205 w 572651"/>
                  <a:gd name="connsiteY2" fmla="*/ 307985 h 309003"/>
                  <a:gd name="connsiteX3" fmla="*/ 572652 w 572651"/>
                  <a:gd name="connsiteY3" fmla="*/ 143582 h 309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651" h="309003">
                    <a:moveTo>
                      <a:pt x="434037" y="1743"/>
                    </a:moveTo>
                    <a:cubicBezTo>
                      <a:pt x="395354" y="-20822"/>
                      <a:pt x="21416" y="182265"/>
                      <a:pt x="5298" y="230619"/>
                    </a:cubicBezTo>
                    <a:cubicBezTo>
                      <a:pt x="-10820" y="278973"/>
                      <a:pt x="11746" y="291867"/>
                      <a:pt x="47205" y="307985"/>
                    </a:cubicBezTo>
                    <a:cubicBezTo>
                      <a:pt x="82665" y="324103"/>
                      <a:pt x="572652" y="143582"/>
                      <a:pt x="572652" y="143582"/>
                    </a:cubicBezTo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49" name="任意多边形 54">
                <a:extLst>
                  <a:ext uri="{FF2B5EF4-FFF2-40B4-BE49-F238E27FC236}">
                    <a16:creationId xmlns:a16="http://schemas.microsoft.com/office/drawing/2014/main" id="{7E1ED7B2-B13B-428E-961B-127F8A1FA19D}"/>
                  </a:ext>
                </a:extLst>
              </p:cNvPr>
              <p:cNvSpPr/>
              <p:nvPr/>
            </p:nvSpPr>
            <p:spPr>
              <a:xfrm>
                <a:off x="5263056" y="2553201"/>
                <a:ext cx="359934" cy="400093"/>
              </a:xfrm>
              <a:custGeom>
                <a:avLst/>
                <a:gdLst>
                  <a:gd name="connsiteX0" fmla="*/ 359934 w 359934"/>
                  <a:gd name="connsiteY0" fmla="*/ 0 h 400093"/>
                  <a:gd name="connsiteX1" fmla="*/ 5338 w 359934"/>
                  <a:gd name="connsiteY1" fmla="*/ 145062 h 400093"/>
                  <a:gd name="connsiteX2" fmla="*/ 89152 w 359934"/>
                  <a:gd name="connsiteY2" fmla="*/ 399726 h 400093"/>
                  <a:gd name="connsiteX3" fmla="*/ 324474 w 359934"/>
                  <a:gd name="connsiteY3" fmla="*/ 325583 h 40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934" h="400093">
                    <a:moveTo>
                      <a:pt x="359934" y="0"/>
                    </a:moveTo>
                    <a:cubicBezTo>
                      <a:pt x="182636" y="9671"/>
                      <a:pt x="31127" y="122497"/>
                      <a:pt x="5338" y="145062"/>
                    </a:cubicBezTo>
                    <a:cubicBezTo>
                      <a:pt x="-20451" y="167627"/>
                      <a:pt x="53692" y="393279"/>
                      <a:pt x="89152" y="399726"/>
                    </a:cubicBezTo>
                    <a:cubicBezTo>
                      <a:pt x="124611" y="406173"/>
                      <a:pt x="324474" y="325583"/>
                      <a:pt x="324474" y="325583"/>
                    </a:cubicBezTo>
                  </a:path>
                </a:pathLst>
              </a:custGeom>
              <a:solidFill>
                <a:srgbClr val="B9E5FA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50" name="任意多边形 55">
                <a:extLst>
                  <a:ext uri="{FF2B5EF4-FFF2-40B4-BE49-F238E27FC236}">
                    <a16:creationId xmlns:a16="http://schemas.microsoft.com/office/drawing/2014/main" id="{E0CB6A85-604F-4BB8-9919-20CFEB0BB0F7}"/>
                  </a:ext>
                </a:extLst>
              </p:cNvPr>
              <p:cNvSpPr/>
              <p:nvPr/>
            </p:nvSpPr>
            <p:spPr>
              <a:xfrm>
                <a:off x="4909548" y="2859443"/>
                <a:ext cx="317305" cy="333775"/>
              </a:xfrm>
              <a:custGeom>
                <a:avLst/>
                <a:gdLst>
                  <a:gd name="connsiteX0" fmla="*/ 100958 w 317305"/>
                  <a:gd name="connsiteY0" fmla="*/ 0 h 333775"/>
                  <a:gd name="connsiteX1" fmla="*/ 307269 w 317305"/>
                  <a:gd name="connsiteY1" fmla="*/ 145062 h 333775"/>
                  <a:gd name="connsiteX2" fmla="*/ 297598 w 317305"/>
                  <a:gd name="connsiteY2" fmla="*/ 319136 h 333775"/>
                  <a:gd name="connsiteX3" fmla="*/ 146089 w 317305"/>
                  <a:gd name="connsiteY3" fmla="*/ 306242 h 333775"/>
                  <a:gd name="connsiteX4" fmla="*/ 165430 w 317305"/>
                  <a:gd name="connsiteY4" fmla="*/ 177298 h 333775"/>
                  <a:gd name="connsiteX5" fmla="*/ 1027 w 317305"/>
                  <a:gd name="connsiteY5" fmla="*/ 93484 h 333775"/>
                  <a:gd name="connsiteX6" fmla="*/ 100958 w 317305"/>
                  <a:gd name="connsiteY6" fmla="*/ 0 h 33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305" h="333775">
                    <a:moveTo>
                      <a:pt x="100958" y="0"/>
                    </a:moveTo>
                    <a:cubicBezTo>
                      <a:pt x="100958" y="0"/>
                      <a:pt x="300821" y="112826"/>
                      <a:pt x="307269" y="145062"/>
                    </a:cubicBezTo>
                    <a:cubicBezTo>
                      <a:pt x="310492" y="177298"/>
                      <a:pt x="333057" y="290124"/>
                      <a:pt x="297598" y="319136"/>
                    </a:cubicBezTo>
                    <a:cubicBezTo>
                      <a:pt x="262138" y="348149"/>
                      <a:pt x="165430" y="328807"/>
                      <a:pt x="146089" y="306242"/>
                    </a:cubicBezTo>
                    <a:cubicBezTo>
                      <a:pt x="126747" y="283677"/>
                      <a:pt x="165430" y="177298"/>
                      <a:pt x="165430" y="177298"/>
                    </a:cubicBezTo>
                    <a:cubicBezTo>
                      <a:pt x="165430" y="177298"/>
                      <a:pt x="13921" y="164404"/>
                      <a:pt x="1027" y="93484"/>
                    </a:cubicBezTo>
                    <a:cubicBezTo>
                      <a:pt x="-11868" y="22565"/>
                      <a:pt x="100958" y="0"/>
                      <a:pt x="100958" y="0"/>
                    </a:cubicBezTo>
                    <a:close/>
                  </a:path>
                </a:pathLst>
              </a:custGeom>
              <a:solidFill>
                <a:srgbClr val="FABB8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51" name="任意多边形 56">
                <a:extLst>
                  <a:ext uri="{FF2B5EF4-FFF2-40B4-BE49-F238E27FC236}">
                    <a16:creationId xmlns:a16="http://schemas.microsoft.com/office/drawing/2014/main" id="{A3A2B91C-1CC3-4936-AEFE-D72E49D91489}"/>
                  </a:ext>
                </a:extLst>
              </p:cNvPr>
              <p:cNvSpPr/>
              <p:nvPr/>
            </p:nvSpPr>
            <p:spPr>
              <a:xfrm>
                <a:off x="4995881" y="822129"/>
                <a:ext cx="1690165" cy="1390054"/>
              </a:xfrm>
              <a:custGeom>
                <a:avLst/>
                <a:gdLst>
                  <a:gd name="connsiteX0" fmla="*/ 846314 w 1690165"/>
                  <a:gd name="connsiteY0" fmla="*/ 0 h 1390054"/>
                  <a:gd name="connsiteX1" fmla="*/ 1731 w 1690165"/>
                  <a:gd name="connsiteY1" fmla="*/ 880042 h 1390054"/>
                  <a:gd name="connsiteX2" fmla="*/ 195147 w 1690165"/>
                  <a:gd name="connsiteY2" fmla="*/ 1389371 h 1390054"/>
                  <a:gd name="connsiteX3" fmla="*/ 266066 w 1690165"/>
                  <a:gd name="connsiteY3" fmla="*/ 880042 h 1390054"/>
                  <a:gd name="connsiteX4" fmla="*/ 382116 w 1690165"/>
                  <a:gd name="connsiteY4" fmla="*/ 793005 h 1390054"/>
                  <a:gd name="connsiteX5" fmla="*/ 1010718 w 1690165"/>
                  <a:gd name="connsiteY5" fmla="*/ 802676 h 1390054"/>
                  <a:gd name="connsiteX6" fmla="*/ 1310512 w 1690165"/>
                  <a:gd name="connsiteY6" fmla="*/ 767216 h 1390054"/>
                  <a:gd name="connsiteX7" fmla="*/ 1423338 w 1690165"/>
                  <a:gd name="connsiteY7" fmla="*/ 854254 h 1390054"/>
                  <a:gd name="connsiteX8" fmla="*/ 1494258 w 1690165"/>
                  <a:gd name="connsiteY8" fmla="*/ 1389371 h 1390054"/>
                  <a:gd name="connsiteX9" fmla="*/ 1687673 w 1690165"/>
                  <a:gd name="connsiteY9" fmla="*/ 880042 h 1390054"/>
                  <a:gd name="connsiteX10" fmla="*/ 846314 w 1690165"/>
                  <a:gd name="connsiteY10" fmla="*/ 0 h 1390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90165" h="1390054">
                    <a:moveTo>
                      <a:pt x="846314" y="0"/>
                    </a:moveTo>
                    <a:cubicBezTo>
                      <a:pt x="27520" y="0"/>
                      <a:pt x="-11163" y="751098"/>
                      <a:pt x="1731" y="880042"/>
                    </a:cubicBezTo>
                    <a:cubicBezTo>
                      <a:pt x="14626" y="1008986"/>
                      <a:pt x="137123" y="1408713"/>
                      <a:pt x="195147" y="1389371"/>
                    </a:cubicBezTo>
                    <a:cubicBezTo>
                      <a:pt x="233830" y="1376477"/>
                      <a:pt x="256396" y="1076682"/>
                      <a:pt x="266066" y="880042"/>
                    </a:cubicBezTo>
                    <a:cubicBezTo>
                      <a:pt x="269290" y="822018"/>
                      <a:pt x="324091" y="780111"/>
                      <a:pt x="382116" y="793005"/>
                    </a:cubicBezTo>
                    <a:cubicBezTo>
                      <a:pt x="569085" y="834912"/>
                      <a:pt x="936575" y="805900"/>
                      <a:pt x="1010718" y="802676"/>
                    </a:cubicBezTo>
                    <a:cubicBezTo>
                      <a:pt x="1036507" y="802676"/>
                      <a:pt x="1200910" y="789782"/>
                      <a:pt x="1310512" y="767216"/>
                    </a:cubicBezTo>
                    <a:cubicBezTo>
                      <a:pt x="1368537" y="754322"/>
                      <a:pt x="1420115" y="796229"/>
                      <a:pt x="1423338" y="854254"/>
                    </a:cubicBezTo>
                    <a:cubicBezTo>
                      <a:pt x="1433009" y="1047669"/>
                      <a:pt x="1452351" y="1373253"/>
                      <a:pt x="1494258" y="1389371"/>
                    </a:cubicBezTo>
                    <a:cubicBezTo>
                      <a:pt x="1552282" y="1408713"/>
                      <a:pt x="1674779" y="1012210"/>
                      <a:pt x="1687673" y="880042"/>
                    </a:cubicBezTo>
                    <a:cubicBezTo>
                      <a:pt x="1703791" y="751098"/>
                      <a:pt x="1665108" y="0"/>
                      <a:pt x="846314" y="0"/>
                    </a:cubicBezTo>
                    <a:close/>
                  </a:path>
                </a:pathLst>
              </a:custGeom>
              <a:solidFill>
                <a:srgbClr val="359349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  <p:sp>
            <p:nvSpPr>
              <p:cNvPr id="152" name="任意多边形 57">
                <a:extLst>
                  <a:ext uri="{FF2B5EF4-FFF2-40B4-BE49-F238E27FC236}">
                    <a16:creationId xmlns:a16="http://schemas.microsoft.com/office/drawing/2014/main" id="{465F06FD-C7E9-4EDA-8569-15E817E06833}"/>
                  </a:ext>
                </a:extLst>
              </p:cNvPr>
              <p:cNvSpPr/>
              <p:nvPr/>
            </p:nvSpPr>
            <p:spPr>
              <a:xfrm>
                <a:off x="5342306" y="905793"/>
                <a:ext cx="1115012" cy="571138"/>
              </a:xfrm>
              <a:custGeom>
                <a:avLst/>
                <a:gdLst>
                  <a:gd name="connsiteX0" fmla="*/ 474100 w 1115012"/>
                  <a:gd name="connsiteY0" fmla="*/ 149 h 571138"/>
                  <a:gd name="connsiteX1" fmla="*/ 1064018 w 1115012"/>
                  <a:gd name="connsiteY1" fmla="*/ 222577 h 571138"/>
                  <a:gd name="connsiteX2" fmla="*/ 802907 w 1115012"/>
                  <a:gd name="connsiteY2" fmla="*/ 541713 h 571138"/>
                  <a:gd name="connsiteX3" fmla="*/ 274237 w 1115012"/>
                  <a:gd name="connsiteY3" fmla="*/ 525595 h 571138"/>
                  <a:gd name="connsiteX4" fmla="*/ 231 w 1115012"/>
                  <a:gd name="connsiteY4" fmla="*/ 238695 h 571138"/>
                  <a:gd name="connsiteX5" fmla="*/ 425746 w 1115012"/>
                  <a:gd name="connsiteY5" fmla="*/ 3372 h 571138"/>
                  <a:gd name="connsiteX6" fmla="*/ 474100 w 1115012"/>
                  <a:gd name="connsiteY6" fmla="*/ 149 h 57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5012" h="571138">
                    <a:moveTo>
                      <a:pt x="474100" y="149"/>
                    </a:moveTo>
                    <a:cubicBezTo>
                      <a:pt x="686857" y="-3075"/>
                      <a:pt x="925404" y="45279"/>
                      <a:pt x="1064018" y="222577"/>
                    </a:cubicBezTo>
                    <a:cubicBezTo>
                      <a:pt x="1225198" y="428887"/>
                      <a:pt x="967310" y="506254"/>
                      <a:pt x="802907" y="541713"/>
                    </a:cubicBezTo>
                    <a:cubicBezTo>
                      <a:pt x="638503" y="577173"/>
                      <a:pt x="432193" y="590067"/>
                      <a:pt x="274237" y="525595"/>
                    </a:cubicBezTo>
                    <a:cubicBezTo>
                      <a:pt x="154964" y="477241"/>
                      <a:pt x="6678" y="380533"/>
                      <a:pt x="231" y="238695"/>
                    </a:cubicBezTo>
                    <a:cubicBezTo>
                      <a:pt x="-9440" y="42056"/>
                      <a:pt x="287131" y="13043"/>
                      <a:pt x="425746" y="3372"/>
                    </a:cubicBezTo>
                    <a:cubicBezTo>
                      <a:pt x="441864" y="3372"/>
                      <a:pt x="457982" y="3372"/>
                      <a:pt x="474100" y="149"/>
                    </a:cubicBezTo>
                    <a:close/>
                  </a:path>
                </a:pathLst>
              </a:custGeom>
              <a:solidFill>
                <a:srgbClr val="45AA5F"/>
              </a:solidFill>
              <a:ln w="32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2391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D4FA4D03-C2CD-4AFD-AB1C-E0F1FE3BEDB2}"/>
              </a:ext>
            </a:extLst>
          </p:cNvPr>
          <p:cNvGrpSpPr/>
          <p:nvPr/>
        </p:nvGrpSpPr>
        <p:grpSpPr>
          <a:xfrm rot="5400000">
            <a:off x="5625728" y="1723419"/>
            <a:ext cx="12191999" cy="3411161"/>
            <a:chOff x="0" y="2118270"/>
            <a:chExt cx="12191999" cy="3270476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64059238-C8B8-4DB2-BE34-41C226227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7090" r="331" b="17619"/>
            <a:stretch/>
          </p:blipFill>
          <p:spPr>
            <a:xfrm>
              <a:off x="838200" y="2118270"/>
              <a:ext cx="10480829" cy="3270476"/>
            </a:xfrm>
            <a:prstGeom prst="rect">
              <a:avLst/>
            </a:prstGeom>
          </p:spPr>
        </p:pic>
        <p:pic>
          <p:nvPicPr>
            <p:cNvPr id="8" name="Picture 34">
              <a:extLst>
                <a:ext uri="{FF2B5EF4-FFF2-40B4-BE49-F238E27FC236}">
                  <a16:creationId xmlns:a16="http://schemas.microsoft.com/office/drawing/2014/main" id="{EC6D333D-3D61-483F-AE5B-F29062113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118270"/>
              <a:ext cx="838200" cy="720180"/>
            </a:xfrm>
            <a:prstGeom prst="rect">
              <a:avLst/>
            </a:prstGeom>
          </p:spPr>
        </p:pic>
        <p:pic>
          <p:nvPicPr>
            <p:cNvPr id="9" name="Picture 36">
              <a:extLst>
                <a:ext uri="{FF2B5EF4-FFF2-40B4-BE49-F238E27FC236}">
                  <a16:creationId xmlns:a16="http://schemas.microsoft.com/office/drawing/2014/main" id="{1F3BF344-6646-412B-B524-1FC8D454C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19028" y="4772416"/>
              <a:ext cx="872971" cy="616330"/>
            </a:xfrm>
            <a:prstGeom prst="rect">
              <a:avLst/>
            </a:prstGeom>
          </p:spPr>
        </p:pic>
      </p:grpSp>
      <p:pic>
        <p:nvPicPr>
          <p:cNvPr id="10" name="Picture 51">
            <a:extLst>
              <a:ext uri="{FF2B5EF4-FFF2-40B4-BE49-F238E27FC236}">
                <a16:creationId xmlns:a16="http://schemas.microsoft.com/office/drawing/2014/main" id="{D9CEE9C1-84F6-49B4-958C-72904B8FF0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0183419" y="2300231"/>
            <a:ext cx="308297" cy="5723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2FFF7D-99A7-4D49-AFEF-5EE257649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" y="-17386"/>
            <a:ext cx="10012378" cy="6858000"/>
          </a:xfrm>
          <a:prstGeom prst="rect">
            <a:avLst/>
          </a:prstGeom>
        </p:spPr>
      </p:pic>
      <p:pic>
        <p:nvPicPr>
          <p:cNvPr id="11" name="Picture 51">
            <a:extLst>
              <a:ext uri="{FF2B5EF4-FFF2-40B4-BE49-F238E27FC236}">
                <a16:creationId xmlns:a16="http://schemas.microsoft.com/office/drawing/2014/main" id="{C15F32A5-59B8-46F8-AEE2-9F4DB1E509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9897246" y="5947939"/>
            <a:ext cx="308297" cy="572346"/>
          </a:xfrm>
          <a:prstGeom prst="rect">
            <a:avLst/>
          </a:prstGeom>
        </p:spPr>
      </p:pic>
      <p:pic>
        <p:nvPicPr>
          <p:cNvPr id="14" name="Picture 51">
            <a:extLst>
              <a:ext uri="{FF2B5EF4-FFF2-40B4-BE49-F238E27FC236}">
                <a16:creationId xmlns:a16="http://schemas.microsoft.com/office/drawing/2014/main" id="{926F4A36-D382-4B7A-839E-EACC39182A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1579671" y="4259663"/>
            <a:ext cx="308297" cy="5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>
            <a:extLst>
              <a:ext uri="{FF2B5EF4-FFF2-40B4-BE49-F238E27FC236}">
                <a16:creationId xmlns:a16="http://schemas.microsoft.com/office/drawing/2014/main" id="{D5424BD0-0669-4459-9541-03B177E57DA1}"/>
              </a:ext>
            </a:extLst>
          </p:cNvPr>
          <p:cNvGrpSpPr/>
          <p:nvPr/>
        </p:nvGrpSpPr>
        <p:grpSpPr>
          <a:xfrm>
            <a:off x="3432258" y="238955"/>
            <a:ext cx="5090183" cy="538499"/>
            <a:chOff x="3432258" y="326496"/>
            <a:chExt cx="5090183" cy="538499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039A3543-37E8-436D-B90C-FDA38D986B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2258" y="326496"/>
              <a:ext cx="5054600" cy="52540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28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代码展示</a:t>
              </a:r>
              <a:r>
                <a:rPr lang="en-US" altLang="zh-CN" sz="28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-</a:t>
              </a:r>
              <a:r>
                <a:rPr lang="zh-CN" altLang="en-US" sz="28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Aldhabi" panose="01000000000000000000" pitchFamily="2" charset="-78"/>
                  <a:ea typeface="华文中宋" panose="02010600040101010101" pitchFamily="2" charset="-122"/>
                  <a:sym typeface="Aldhabi" panose="01000000000000000000" pitchFamily="2" charset="-78"/>
                </a:rPr>
                <a:t>结构体</a:t>
              </a:r>
              <a:endParaRPr lang="en-US" altLang="ko-KR" sz="28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Aldhabi" panose="01000000000000000000" pitchFamily="2" charset="-78"/>
                <a:ea typeface="华文中宋" panose="02010600040101010101" pitchFamily="2" charset="-122"/>
                <a:sym typeface="Aldhabi" panose="01000000000000000000" pitchFamily="2" charset="-78"/>
              </a:endParaRPr>
            </a:p>
          </p:txBody>
        </p:sp>
        <p:grpSp>
          <p:nvGrpSpPr>
            <p:cNvPr id="5" name="Group 53">
              <a:extLst>
                <a:ext uri="{FF2B5EF4-FFF2-40B4-BE49-F238E27FC236}">
                  <a16:creationId xmlns:a16="http://schemas.microsoft.com/office/drawing/2014/main" id="{7C08DDB2-A238-4DA2-A8DA-72CF1BFB22F7}"/>
                </a:ext>
              </a:extLst>
            </p:cNvPr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6" name="Straight Connector 54">
                <a:extLst>
                  <a:ext uri="{FF2B5EF4-FFF2-40B4-BE49-F238E27FC236}">
                    <a16:creationId xmlns:a16="http://schemas.microsoft.com/office/drawing/2014/main" id="{EFB3F833-1FE1-4D61-A35E-5BC2A8430FB4}"/>
                  </a:ext>
                </a:extLst>
              </p:cNvPr>
              <p:cNvCxnSpPr/>
              <p:nvPr userDrawn="1"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55">
                <a:extLst>
                  <a:ext uri="{FF2B5EF4-FFF2-40B4-BE49-F238E27FC236}">
                    <a16:creationId xmlns:a16="http://schemas.microsoft.com/office/drawing/2014/main" id="{E11EBB0D-C60E-4CC7-BC33-1B6B5B455E11}"/>
                  </a:ext>
                </a:extLst>
              </p:cNvPr>
              <p:cNvCxnSpPr/>
              <p:nvPr userDrawn="1"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2B6E95F-8211-4DCD-BAAF-3CDCFED9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533" y="3172800"/>
            <a:ext cx="4114908" cy="17689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AFFA45-B8DF-4D02-94CC-7E4B2A13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75" y="1274440"/>
            <a:ext cx="6422739" cy="17961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3E745A-F129-4953-BF18-80FE1686B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275" y="5100448"/>
            <a:ext cx="5366798" cy="1518597"/>
          </a:xfrm>
          <a:prstGeom prst="rect">
            <a:avLst/>
          </a:prstGeom>
        </p:spPr>
      </p:pic>
      <p:pic>
        <p:nvPicPr>
          <p:cNvPr id="18" name="Picture 54">
            <a:extLst>
              <a:ext uri="{FF2B5EF4-FFF2-40B4-BE49-F238E27FC236}">
                <a16:creationId xmlns:a16="http://schemas.microsoft.com/office/drawing/2014/main" id="{4824F25A-2947-49C8-AF2D-E7B93C18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947264" flipH="1">
            <a:off x="3515412" y="3620689"/>
            <a:ext cx="308296" cy="57234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0748FED-A371-4A0A-8D10-37075AEEF6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018" l="3195" r="93930">
                        <a14:foregroundMark x1="47284" y1="15929" x2="44089" y2="54867"/>
                        <a14:foregroundMark x1="44089" y1="54867" x2="55591" y2="68142"/>
                        <a14:foregroundMark x1="69010" y1="25221" x2="83067" y2="61062"/>
                        <a14:foregroundMark x1="83067" y1="61062" x2="62620" y2="89823"/>
                        <a14:foregroundMark x1="62620" y1="89823" x2="33866" y2="90265"/>
                        <a14:foregroundMark x1="33866" y1="90265" x2="11502" y2="65487"/>
                        <a14:foregroundMark x1="11502" y1="65487" x2="18850" y2="24336"/>
                        <a14:foregroundMark x1="18850" y1="24336" x2="45048" y2="10619"/>
                        <a14:foregroundMark x1="45048" y1="10619" x2="74121" y2="15929"/>
                        <a14:foregroundMark x1="74121" y1="15929" x2="90415" y2="48230"/>
                        <a14:foregroundMark x1="90415" y1="48230" x2="84984" y2="65044"/>
                        <a14:foregroundMark x1="9265" y1="55752" x2="3195" y2="47345"/>
                        <a14:foregroundMark x1="74441" y1="38938" x2="47284" y2="26991"/>
                        <a14:foregroundMark x1="47284" y1="26991" x2="19169" y2="29204"/>
                        <a14:foregroundMark x1="19169" y1="29204" x2="52077" y2="52212"/>
                        <a14:foregroundMark x1="52077" y1="52212" x2="80511" y2="52655"/>
                        <a14:foregroundMark x1="80511" y1="52655" x2="21086" y2="70796"/>
                        <a14:foregroundMark x1="21086" y1="70796" x2="48562" y2="82743"/>
                        <a14:foregroundMark x1="48562" y1="82743" x2="59105" y2="93805"/>
                        <a14:foregroundMark x1="62939" y1="46460" x2="69010" y2="38938"/>
                        <a14:foregroundMark x1="93930" y1="58850" x2="92013" y2="50885"/>
                        <a14:foregroundMark x1="46006" y1="11062" x2="42812" y2="2655"/>
                        <a14:foregroundMark x1="20447" y1="31858" x2="34824" y2="70796"/>
                        <a14:foregroundMark x1="34824" y1="70796" x2="58147" y2="96018"/>
                        <a14:foregroundMark x1="58147" y1="96018" x2="59744" y2="951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5268" y="2576434"/>
            <a:ext cx="1703659" cy="1230118"/>
          </a:xfrm>
          <a:prstGeom prst="rect">
            <a:avLst/>
          </a:prstGeom>
        </p:spPr>
      </p:pic>
      <p:pic>
        <p:nvPicPr>
          <p:cNvPr id="22" name="Picture 53">
            <a:extLst>
              <a:ext uri="{FF2B5EF4-FFF2-40B4-BE49-F238E27FC236}">
                <a16:creationId xmlns:a16="http://schemas.microsoft.com/office/drawing/2014/main" id="{73ED994E-C9F1-4AB9-9503-77CEF733A1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228628" y="4814275"/>
            <a:ext cx="308297" cy="5723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9ACFDD-568B-45D2-9103-1B8DE3804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1644" y="274579"/>
            <a:ext cx="405506" cy="40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6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5E0A8B-98B4-4D64-964F-83CA1B6C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6" y="0"/>
            <a:ext cx="8414816" cy="6858000"/>
          </a:xfrm>
          <a:prstGeom prst="rect">
            <a:avLst/>
          </a:prstGeom>
        </p:spPr>
      </p:pic>
      <p:pic>
        <p:nvPicPr>
          <p:cNvPr id="4" name="Picture 54">
            <a:extLst>
              <a:ext uri="{FF2B5EF4-FFF2-40B4-BE49-F238E27FC236}">
                <a16:creationId xmlns:a16="http://schemas.microsoft.com/office/drawing/2014/main" id="{D35F7EBF-43B2-42F8-8CD5-A7C85E091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226888" y="3044922"/>
            <a:ext cx="308296" cy="572345"/>
          </a:xfrm>
          <a:prstGeom prst="rect">
            <a:avLst/>
          </a:prstGeom>
        </p:spPr>
      </p:pic>
      <p:pic>
        <p:nvPicPr>
          <p:cNvPr id="5" name="Picture 53">
            <a:extLst>
              <a:ext uri="{FF2B5EF4-FFF2-40B4-BE49-F238E27FC236}">
                <a16:creationId xmlns:a16="http://schemas.microsoft.com/office/drawing/2014/main" id="{6ED8ACAE-3366-4DFB-890E-0973AAF8B2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3752134" y="2978296"/>
            <a:ext cx="308297" cy="5723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CEBA09-E5BF-4C8D-BD24-2F61136DB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5" b="96018" l="3195" r="93930">
                        <a14:foregroundMark x1="47284" y1="15929" x2="44089" y2="54867"/>
                        <a14:foregroundMark x1="44089" y1="54867" x2="55591" y2="68142"/>
                        <a14:foregroundMark x1="69010" y1="25221" x2="83067" y2="61062"/>
                        <a14:foregroundMark x1="83067" y1="61062" x2="62620" y2="89823"/>
                        <a14:foregroundMark x1="62620" y1="89823" x2="33866" y2="90265"/>
                        <a14:foregroundMark x1="33866" y1="90265" x2="11502" y2="65487"/>
                        <a14:foregroundMark x1="11502" y1="65487" x2="18850" y2="24336"/>
                        <a14:foregroundMark x1="18850" y1="24336" x2="45048" y2="10619"/>
                        <a14:foregroundMark x1="45048" y1="10619" x2="74121" y2="15929"/>
                        <a14:foregroundMark x1="74121" y1="15929" x2="90415" y2="48230"/>
                        <a14:foregroundMark x1="90415" y1="48230" x2="84984" y2="65044"/>
                        <a14:foregroundMark x1="9265" y1="55752" x2="3195" y2="47345"/>
                        <a14:foregroundMark x1="74441" y1="38938" x2="47284" y2="26991"/>
                        <a14:foregroundMark x1="47284" y1="26991" x2="19169" y2="29204"/>
                        <a14:foregroundMark x1="19169" y1="29204" x2="52077" y2="52212"/>
                        <a14:foregroundMark x1="52077" y1="52212" x2="80511" y2="52655"/>
                        <a14:foregroundMark x1="80511" y1="52655" x2="21086" y2="70796"/>
                        <a14:foregroundMark x1="21086" y1="70796" x2="48562" y2="82743"/>
                        <a14:foregroundMark x1="48562" y1="82743" x2="59105" y2="93805"/>
                        <a14:foregroundMark x1="62939" y1="46460" x2="69010" y2="38938"/>
                        <a14:foregroundMark x1="93930" y1="58850" x2="92013" y2="50885"/>
                        <a14:foregroundMark x1="46006" y1="11062" x2="42812" y2="2655"/>
                        <a14:foregroundMark x1="20447" y1="31858" x2="34824" y2="70796"/>
                        <a14:foregroundMark x1="34824" y1="70796" x2="58147" y2="96018"/>
                        <a14:foregroundMark x1="58147" y1="96018" x2="59744" y2="951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5268" y="2576434"/>
            <a:ext cx="1703659" cy="12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31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1097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51098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22613;#49029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22613;#49029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22613;#490296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2034</TotalTime>
  <Words>1016</Words>
  <Application>Microsoft Office PowerPoint</Application>
  <PresentationFormat>宽屏</PresentationFormat>
  <Paragraphs>107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Angsana New</vt:lpstr>
      <vt:lpstr>华文中宋</vt:lpstr>
      <vt:lpstr>Calibri</vt:lpstr>
      <vt:lpstr>맑은 고딕</vt:lpstr>
      <vt:lpstr>-apple-system</vt:lpstr>
      <vt:lpstr>Aldhabi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立体公路</dc:title>
  <dc:creator>第一PPT</dc:creator>
  <cp:keywords>www.1ppt.com</cp:keywords>
  <cp:lastModifiedBy>18015765247@qq.com</cp:lastModifiedBy>
  <cp:revision>125</cp:revision>
  <dcterms:created xsi:type="dcterms:W3CDTF">2015-12-02T02:04:02Z</dcterms:created>
  <dcterms:modified xsi:type="dcterms:W3CDTF">2020-12-25T16:36:38Z</dcterms:modified>
</cp:coreProperties>
</file>